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352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42" r:id="rId20"/>
    <p:sldId id="543" r:id="rId21"/>
    <p:sldId id="544" r:id="rId22"/>
    <p:sldId id="545" r:id="rId23"/>
    <p:sldId id="511" r:id="rId24"/>
    <p:sldId id="512" r:id="rId25"/>
    <p:sldId id="513" r:id="rId26"/>
    <p:sldId id="546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47" r:id="rId36"/>
    <p:sldId id="548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41" r:id="rId53"/>
    <p:sldId id="54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E7FFE7"/>
    <a:srgbClr val="FFE781"/>
    <a:srgbClr val="008000"/>
    <a:srgbClr val="F7FBC5"/>
    <a:srgbClr val="FFFFCC"/>
    <a:srgbClr val="FF66FF"/>
    <a:srgbClr val="CC9900"/>
    <a:srgbClr val="CCFFCC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3663C-F08B-96DB-FB4C-ACBF76D9014C}" v="3" dt="2022-02-23T12:04:40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>
        <p:scale>
          <a:sx n="100" d="100"/>
          <a:sy n="100" d="100"/>
        </p:scale>
        <p:origin x="1986" y="28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916FA20B-D3AE-41F4-B066-4C2E5794E095}" type="presOf" srcId="{361984A6-02F0-461F-9692-C094FAA52E43}" destId="{4D8E1783-9CF8-4943-AE53-12F73C1F743B}" srcOrd="0" destOrd="0" presId="urn:microsoft.com/office/officeart/2005/8/layout/hierarchy1"/>
    <dgm:cxn modelId="{E5732610-391B-46F0-8ADB-440BDB2B5F13}" type="presOf" srcId="{66E2CEA7-ECE5-4AA5-A913-873A8C2A3FC7}" destId="{12ED48ED-67AA-40E9-9C98-802F006C89C6}" srcOrd="0" destOrd="0" presId="urn:microsoft.com/office/officeart/2005/8/layout/hierarchy1"/>
    <dgm:cxn modelId="{DA956F18-13C3-4956-8C16-D14F7A5F7EA5}" type="presOf" srcId="{7794D426-ADC9-4266-B71A-F5A9278A6438}" destId="{1BE32473-3B6B-4EBC-AD4F-80BC50F0F113}" srcOrd="0" destOrd="0" presId="urn:microsoft.com/office/officeart/2005/8/layout/hierarchy1"/>
    <dgm:cxn modelId="{F770A829-B85E-4430-A7E9-58D42B2583D2}" type="presOf" srcId="{FAF46E4C-6F21-4ABC-A5A1-D5E48816ECDF}" destId="{4C45CFF6-6975-4FA3-9A26-0C3DFA2CC186}" srcOrd="0" destOrd="0" presId="urn:microsoft.com/office/officeart/2005/8/layout/hierarchy1"/>
    <dgm:cxn modelId="{E498872F-A17B-436A-8B57-75EA9E435727}" type="presOf" srcId="{51B9B623-0451-48E4-8041-6911FC7879C1}" destId="{5048F8BF-87DF-4874-AA0C-F5929A1D10D9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E38AFC3F-3F50-4A29-8024-1F0444C3DD52}" type="presOf" srcId="{88876CE5-DA24-473B-A68D-8A984529F1CB}" destId="{90F7B5D3-956C-4F39-8D6F-93EE17104E1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8003CA41-D86E-4DD9-89C3-6FB86DFD2927}" type="presOf" srcId="{6561C43C-BB17-4640-82BF-29A3E5557FE6}" destId="{90217DEA-6FD2-4F8D-AD09-F8CAF04E2C2F}" srcOrd="0" destOrd="0" presId="urn:microsoft.com/office/officeart/2005/8/layout/hierarchy1"/>
    <dgm:cxn modelId="{C2C73668-85B1-425D-9D80-3628A6ADB8F7}" type="presOf" srcId="{B89D71F6-833A-4B9C-8C96-7D3B75DF791E}" destId="{EB46832F-EC44-434D-83B9-DC29584AE70E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035C7A52-3DFC-40D3-B252-A50F7182FC8D}" type="presOf" srcId="{5E6018C1-34A2-4615-ADBC-1D2A7D553C88}" destId="{9D17A583-15C6-4CAC-A47A-AD3F494C2B76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57126E56-91FB-4DEF-AB67-BEADC07BFC08}" type="presOf" srcId="{D04E4155-247F-4315-819C-269647253E60}" destId="{3039C3D8-2FB4-4F14-B694-1D7A63C9D598}" srcOrd="0" destOrd="0" presId="urn:microsoft.com/office/officeart/2005/8/layout/hierarchy1"/>
    <dgm:cxn modelId="{60561059-56EE-40D9-A6C9-D96625823E8C}" type="presOf" srcId="{DF5654BC-25F2-4AC9-AAF0-653E30BD5FE4}" destId="{9CCB9B5D-47F6-4F14-A594-3393B2343D27}" srcOrd="0" destOrd="0" presId="urn:microsoft.com/office/officeart/2005/8/layout/hierarchy1"/>
    <dgm:cxn modelId="{A0B9655A-6B71-4C64-9CE0-D262C432DDB7}" type="presOf" srcId="{2AAAD6DD-A2C6-45D2-A681-9E7B08A66655}" destId="{067C057E-C60D-4277-B588-D361570152A4}" srcOrd="0" destOrd="0" presId="urn:microsoft.com/office/officeart/2005/8/layout/hierarchy1"/>
    <dgm:cxn modelId="{B5980E7E-FB0D-4DD4-9853-776D64A8C9F4}" type="presOf" srcId="{BA348F64-E543-4F1A-B4F5-9362D0B9003A}" destId="{B2C37A83-533F-40B6-9900-7711C15C05DC}" srcOrd="0" destOrd="0" presId="urn:microsoft.com/office/officeart/2005/8/layout/hierarchy1"/>
    <dgm:cxn modelId="{93BC4D89-5613-402D-AD49-721B27F5F234}" type="presOf" srcId="{57E12088-E69C-4509-8335-B0FCB523D440}" destId="{82D8363E-00DC-4513-9B93-E529A1E5FF66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A96ACFA6-6F45-4616-BE5D-983D344063F8}" type="presOf" srcId="{61E40BA1-A8EA-468B-A059-DB523A89AA93}" destId="{4D5ED719-B454-4F7E-95D5-2E3ED060C715}" srcOrd="0" destOrd="0" presId="urn:microsoft.com/office/officeart/2005/8/layout/hierarchy1"/>
    <dgm:cxn modelId="{A2B15EB7-2A23-44EE-AB61-60AC9FFBB004}" type="presOf" srcId="{E2F10622-DD6F-4A08-A059-2B202EEFD15B}" destId="{D0A15FE5-9107-46D3-87FE-351F9FAF7FA1}" srcOrd="0" destOrd="0" presId="urn:microsoft.com/office/officeart/2005/8/layout/hierarchy1"/>
    <dgm:cxn modelId="{50194CB7-265A-42C5-8C49-85F6CB38A224}" type="presOf" srcId="{686B3399-84B3-4225-95AB-795D62A01C63}" destId="{9D572EB7-B52A-4A01-BF83-CCC2932BE2CE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40BF6CD5-15E3-47A9-BD33-A638FF5F7B9E}" type="presOf" srcId="{2E8FB62D-451E-4935-9BF9-D822218DCFCD}" destId="{8EE574AC-77C2-479E-9BA3-F6EFD8F433FE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33E78EE8-F88C-4D60-A0B9-4B3EF65E637C}" type="presOf" srcId="{C4194A4E-3F99-4FF4-9A46-EBAA8D161AA4}" destId="{DAC8B18E-EE32-459E-9246-5CA9AE05A941}" srcOrd="0" destOrd="0" presId="urn:microsoft.com/office/officeart/2005/8/layout/hierarchy1"/>
    <dgm:cxn modelId="{1C47A2EA-A310-48D0-8541-FD35134585DC}" type="presOf" srcId="{20399244-8690-497D-84A3-CCE81A49DD47}" destId="{A66C1CF7-E4D1-45B6-B0B6-41774F4DC5A9}" srcOrd="0" destOrd="0" presId="urn:microsoft.com/office/officeart/2005/8/layout/hierarchy1"/>
    <dgm:cxn modelId="{7A3A5BF3-90DC-47E2-8FC4-C65A2C7600B5}" type="presOf" srcId="{BD527F8A-3919-4531-B289-600DA9377EED}" destId="{D5E63E0A-CF4E-45A3-BE14-D294AD336C8E}" srcOrd="0" destOrd="0" presId="urn:microsoft.com/office/officeart/2005/8/layout/hierarchy1"/>
    <dgm:cxn modelId="{390B35F4-254B-4C49-860D-EB826EF0E11C}" type="presOf" srcId="{DD8248F3-EF23-43B9-90BC-7D262ED3A108}" destId="{71ADAB8F-4C6D-42FE-9B6D-31EA8D004C81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D25943F7-3E30-471F-A196-AFFF33683657}" type="presOf" srcId="{960074D2-F50A-4914-803E-A6CFC5FDA027}" destId="{EC7A5566-5B2A-4413-9027-1F85C6F62546}" srcOrd="0" destOrd="0" presId="urn:microsoft.com/office/officeart/2005/8/layout/hierarchy1"/>
    <dgm:cxn modelId="{9E999CFA-6EEC-453D-864C-12BEFF0B7876}" type="presOf" srcId="{7C7DFCB3-72B2-408A-AB25-55AB8AEA2985}" destId="{36ABF2FA-DF44-4BA7-AC2C-E73EC3489F64}" srcOrd="0" destOrd="0" presId="urn:microsoft.com/office/officeart/2005/8/layout/hierarchy1"/>
    <dgm:cxn modelId="{747C5839-DFDD-4BBC-98D6-955F29B3BE1D}" type="presParOf" srcId="{8EE574AC-77C2-479E-9BA3-F6EFD8F433FE}" destId="{D3D252FD-0F69-4295-A46A-CDB307A7013C}" srcOrd="0" destOrd="0" presId="urn:microsoft.com/office/officeart/2005/8/layout/hierarchy1"/>
    <dgm:cxn modelId="{30EC13A4-4D81-4E65-BEC2-517B6CC4AB9A}" type="presParOf" srcId="{D3D252FD-0F69-4295-A46A-CDB307A7013C}" destId="{EBD1EE29-5BE2-48E0-85D0-A1AD13F96986}" srcOrd="0" destOrd="0" presId="urn:microsoft.com/office/officeart/2005/8/layout/hierarchy1"/>
    <dgm:cxn modelId="{6C84B706-389B-47D7-98A0-79351969784F}" type="presParOf" srcId="{EBD1EE29-5BE2-48E0-85D0-A1AD13F96986}" destId="{B44CF202-4026-4E56-85CE-2AB0E9598240}" srcOrd="0" destOrd="0" presId="urn:microsoft.com/office/officeart/2005/8/layout/hierarchy1"/>
    <dgm:cxn modelId="{E3CE2831-2F4E-461A-8593-E2420D6A89BF}" type="presParOf" srcId="{EBD1EE29-5BE2-48E0-85D0-A1AD13F96986}" destId="{90217DEA-6FD2-4F8D-AD09-F8CAF04E2C2F}" srcOrd="1" destOrd="0" presId="urn:microsoft.com/office/officeart/2005/8/layout/hierarchy1"/>
    <dgm:cxn modelId="{3706D62E-A6D2-48E1-9AE6-EC28BBC882B2}" type="presParOf" srcId="{D3D252FD-0F69-4295-A46A-CDB307A7013C}" destId="{A1E97CAE-10B8-42D1-A83C-DABE11287632}" srcOrd="1" destOrd="0" presId="urn:microsoft.com/office/officeart/2005/8/layout/hierarchy1"/>
    <dgm:cxn modelId="{8D55DA10-70B3-4006-99F0-9BCDFA602229}" type="presParOf" srcId="{A1E97CAE-10B8-42D1-A83C-DABE11287632}" destId="{B2C37A83-533F-40B6-9900-7711C15C05DC}" srcOrd="0" destOrd="0" presId="urn:microsoft.com/office/officeart/2005/8/layout/hierarchy1"/>
    <dgm:cxn modelId="{09BBED79-A23A-40A9-A2A1-1EA8A871A6B6}" type="presParOf" srcId="{A1E97CAE-10B8-42D1-A83C-DABE11287632}" destId="{10AE4523-708A-4706-97BC-BECDD6D253B3}" srcOrd="1" destOrd="0" presId="urn:microsoft.com/office/officeart/2005/8/layout/hierarchy1"/>
    <dgm:cxn modelId="{79CA7B68-3990-4EBC-8982-00E86FB1DB42}" type="presParOf" srcId="{10AE4523-708A-4706-97BC-BECDD6D253B3}" destId="{723D961F-AAD6-4B36-955D-325D187B7BE0}" srcOrd="0" destOrd="0" presId="urn:microsoft.com/office/officeart/2005/8/layout/hierarchy1"/>
    <dgm:cxn modelId="{26170857-7275-47D1-B7C6-FAEC5D5B08FB}" type="presParOf" srcId="{723D961F-AAD6-4B36-955D-325D187B7BE0}" destId="{34F197E4-FF1B-450B-9AEC-E853F3227BB3}" srcOrd="0" destOrd="0" presId="urn:microsoft.com/office/officeart/2005/8/layout/hierarchy1"/>
    <dgm:cxn modelId="{76D0193F-BF4D-477B-861C-E8C20228F886}" type="presParOf" srcId="{723D961F-AAD6-4B36-955D-325D187B7BE0}" destId="{71ADAB8F-4C6D-42FE-9B6D-31EA8D004C81}" srcOrd="1" destOrd="0" presId="urn:microsoft.com/office/officeart/2005/8/layout/hierarchy1"/>
    <dgm:cxn modelId="{9C06B963-FDE6-442D-930C-A5E724E34679}" type="presParOf" srcId="{10AE4523-708A-4706-97BC-BECDD6D253B3}" destId="{03359E40-40BA-415B-8F7C-D4664608455E}" srcOrd="1" destOrd="0" presId="urn:microsoft.com/office/officeart/2005/8/layout/hierarchy1"/>
    <dgm:cxn modelId="{E5D1F8D5-F01A-4548-9C61-93885400FACA}" type="presParOf" srcId="{03359E40-40BA-415B-8F7C-D4664608455E}" destId="{9CCB9B5D-47F6-4F14-A594-3393B2343D27}" srcOrd="0" destOrd="0" presId="urn:microsoft.com/office/officeart/2005/8/layout/hierarchy1"/>
    <dgm:cxn modelId="{EE22CD90-DC83-4DA0-9199-31DF16543165}" type="presParOf" srcId="{03359E40-40BA-415B-8F7C-D4664608455E}" destId="{BFE13637-3081-482B-A90D-FBBEB84CFA46}" srcOrd="1" destOrd="0" presId="urn:microsoft.com/office/officeart/2005/8/layout/hierarchy1"/>
    <dgm:cxn modelId="{55EAB267-D18D-4E53-BB17-7DB3D748333C}" type="presParOf" srcId="{BFE13637-3081-482B-A90D-FBBEB84CFA46}" destId="{0BE7FCBB-FEFE-4E4D-BBB6-79F5CC236F71}" srcOrd="0" destOrd="0" presId="urn:microsoft.com/office/officeart/2005/8/layout/hierarchy1"/>
    <dgm:cxn modelId="{016674FC-6F11-4AB8-B976-BC3C39E78AA5}" type="presParOf" srcId="{0BE7FCBB-FEFE-4E4D-BBB6-79F5CC236F71}" destId="{16F66904-4923-47FF-8108-C3E97CE77320}" srcOrd="0" destOrd="0" presId="urn:microsoft.com/office/officeart/2005/8/layout/hierarchy1"/>
    <dgm:cxn modelId="{55629BA5-B84D-4AD2-AF9A-6EA6F7A7A684}" type="presParOf" srcId="{0BE7FCBB-FEFE-4E4D-BBB6-79F5CC236F71}" destId="{36ABF2FA-DF44-4BA7-AC2C-E73EC3489F64}" srcOrd="1" destOrd="0" presId="urn:microsoft.com/office/officeart/2005/8/layout/hierarchy1"/>
    <dgm:cxn modelId="{4423C30A-4AD3-4D0D-9F43-28049668056E}" type="presParOf" srcId="{BFE13637-3081-482B-A90D-FBBEB84CFA46}" destId="{42F9A3DB-40F4-4ADC-9D3F-8D64EEEECED4}" srcOrd="1" destOrd="0" presId="urn:microsoft.com/office/officeart/2005/8/layout/hierarchy1"/>
    <dgm:cxn modelId="{5399ABB9-BE4A-4502-9369-8DB665A04DB5}" type="presParOf" srcId="{03359E40-40BA-415B-8F7C-D4664608455E}" destId="{A66C1CF7-E4D1-45B6-B0B6-41774F4DC5A9}" srcOrd="2" destOrd="0" presId="urn:microsoft.com/office/officeart/2005/8/layout/hierarchy1"/>
    <dgm:cxn modelId="{6B969A94-2D45-4F15-B455-69C85D4DFB9E}" type="presParOf" srcId="{03359E40-40BA-415B-8F7C-D4664608455E}" destId="{188A8A7C-7579-4932-AF63-44CF88953D24}" srcOrd="3" destOrd="0" presId="urn:microsoft.com/office/officeart/2005/8/layout/hierarchy1"/>
    <dgm:cxn modelId="{D289C4BF-5498-4C6D-A771-1F817F39DB5A}" type="presParOf" srcId="{188A8A7C-7579-4932-AF63-44CF88953D24}" destId="{ED573564-52C8-405E-ADDB-64E1FC4B6F71}" srcOrd="0" destOrd="0" presId="urn:microsoft.com/office/officeart/2005/8/layout/hierarchy1"/>
    <dgm:cxn modelId="{C3AC562A-EC8A-4765-A44B-8F760A2BE817}" type="presParOf" srcId="{ED573564-52C8-405E-ADDB-64E1FC4B6F71}" destId="{C2FA1A16-8A20-4778-8AA2-367EBD568D40}" srcOrd="0" destOrd="0" presId="urn:microsoft.com/office/officeart/2005/8/layout/hierarchy1"/>
    <dgm:cxn modelId="{6647B8E8-9ABA-4D4C-AA5D-458E2801C8A1}" type="presParOf" srcId="{ED573564-52C8-405E-ADDB-64E1FC4B6F71}" destId="{82D8363E-00DC-4513-9B93-E529A1E5FF66}" srcOrd="1" destOrd="0" presId="urn:microsoft.com/office/officeart/2005/8/layout/hierarchy1"/>
    <dgm:cxn modelId="{6E001537-85A8-4EFB-A907-0D270FAC9B52}" type="presParOf" srcId="{188A8A7C-7579-4932-AF63-44CF88953D24}" destId="{534B589B-ADF7-43B3-9BDA-B5DDD74F2D76}" srcOrd="1" destOrd="0" presId="urn:microsoft.com/office/officeart/2005/8/layout/hierarchy1"/>
    <dgm:cxn modelId="{8BA5EEAD-F1F0-4BFB-9C70-904185C748F7}" type="presParOf" srcId="{A1E97CAE-10B8-42D1-A83C-DABE11287632}" destId="{5048F8BF-87DF-4874-AA0C-F5929A1D10D9}" srcOrd="2" destOrd="0" presId="urn:microsoft.com/office/officeart/2005/8/layout/hierarchy1"/>
    <dgm:cxn modelId="{2F610F14-3AD4-4C31-9CEB-800A2D6528B9}" type="presParOf" srcId="{A1E97CAE-10B8-42D1-A83C-DABE11287632}" destId="{0EEDE8D4-86E7-4177-8AB0-B0DEC2774317}" srcOrd="3" destOrd="0" presId="urn:microsoft.com/office/officeart/2005/8/layout/hierarchy1"/>
    <dgm:cxn modelId="{CA313915-9C36-46FD-8AA9-542A0CFBF171}" type="presParOf" srcId="{0EEDE8D4-86E7-4177-8AB0-B0DEC2774317}" destId="{106CAF7E-7B76-4A5B-B443-4FACB8F7399A}" srcOrd="0" destOrd="0" presId="urn:microsoft.com/office/officeart/2005/8/layout/hierarchy1"/>
    <dgm:cxn modelId="{04110963-41DD-4990-8666-0B2F45A3111A}" type="presParOf" srcId="{106CAF7E-7B76-4A5B-B443-4FACB8F7399A}" destId="{EAF9E8CB-C19E-475E-8EE2-3811D2E381BD}" srcOrd="0" destOrd="0" presId="urn:microsoft.com/office/officeart/2005/8/layout/hierarchy1"/>
    <dgm:cxn modelId="{9D837E9E-AE1A-4E79-9EBA-D25772B30D05}" type="presParOf" srcId="{106CAF7E-7B76-4A5B-B443-4FACB8F7399A}" destId="{4D5ED719-B454-4F7E-95D5-2E3ED060C715}" srcOrd="1" destOrd="0" presId="urn:microsoft.com/office/officeart/2005/8/layout/hierarchy1"/>
    <dgm:cxn modelId="{ED0EA1A7-836D-4068-AC7B-249352706C58}" type="presParOf" srcId="{0EEDE8D4-86E7-4177-8AB0-B0DEC2774317}" destId="{0EDB5585-E86A-4CC7-86AB-513296A0BA54}" srcOrd="1" destOrd="0" presId="urn:microsoft.com/office/officeart/2005/8/layout/hierarchy1"/>
    <dgm:cxn modelId="{4556BD6F-4808-4D77-AD2A-B3A096966910}" type="presParOf" srcId="{0EDB5585-E86A-4CC7-86AB-513296A0BA54}" destId="{EC7A5566-5B2A-4413-9027-1F85C6F62546}" srcOrd="0" destOrd="0" presId="urn:microsoft.com/office/officeart/2005/8/layout/hierarchy1"/>
    <dgm:cxn modelId="{400CCEB7-E5F6-4CD0-9C76-C726BA63D3B6}" type="presParOf" srcId="{0EDB5585-E86A-4CC7-86AB-513296A0BA54}" destId="{884EB8F1-A764-4917-9400-14D7318C69D1}" srcOrd="1" destOrd="0" presId="urn:microsoft.com/office/officeart/2005/8/layout/hierarchy1"/>
    <dgm:cxn modelId="{A34F10D4-4A97-465F-AC9B-C3E5EBD12A8D}" type="presParOf" srcId="{884EB8F1-A764-4917-9400-14D7318C69D1}" destId="{5BC35FCA-3597-427E-A10D-4BAAAC2382EB}" srcOrd="0" destOrd="0" presId="urn:microsoft.com/office/officeart/2005/8/layout/hierarchy1"/>
    <dgm:cxn modelId="{5E3B2A34-7900-4E91-88DE-CC543CF28058}" type="presParOf" srcId="{5BC35FCA-3597-427E-A10D-4BAAAC2382EB}" destId="{1E4AF025-2D4B-4B7D-9B89-1B0EF2C644B3}" srcOrd="0" destOrd="0" presId="urn:microsoft.com/office/officeart/2005/8/layout/hierarchy1"/>
    <dgm:cxn modelId="{7E0CFBD5-8E19-4607-BBBB-CC14D9723B6E}" type="presParOf" srcId="{5BC35FCA-3597-427E-A10D-4BAAAC2382EB}" destId="{067C057E-C60D-4277-B588-D361570152A4}" srcOrd="1" destOrd="0" presId="urn:microsoft.com/office/officeart/2005/8/layout/hierarchy1"/>
    <dgm:cxn modelId="{C4907D18-F970-4503-A9B3-EC9DA72D53D6}" type="presParOf" srcId="{884EB8F1-A764-4917-9400-14D7318C69D1}" destId="{7526591E-79E2-4396-96CF-CC75A9094BD0}" srcOrd="1" destOrd="0" presId="urn:microsoft.com/office/officeart/2005/8/layout/hierarchy1"/>
    <dgm:cxn modelId="{FCCB54EA-53E8-409C-8B51-4AAFA3DC1613}" type="presParOf" srcId="{7526591E-79E2-4396-96CF-CC75A9094BD0}" destId="{D5E63E0A-CF4E-45A3-BE14-D294AD336C8E}" srcOrd="0" destOrd="0" presId="urn:microsoft.com/office/officeart/2005/8/layout/hierarchy1"/>
    <dgm:cxn modelId="{F992D7E7-1535-4C69-B800-54919013E263}" type="presParOf" srcId="{7526591E-79E2-4396-96CF-CC75A9094BD0}" destId="{040A284B-4DA5-4F21-B89C-819E608B1DE9}" srcOrd="1" destOrd="0" presId="urn:microsoft.com/office/officeart/2005/8/layout/hierarchy1"/>
    <dgm:cxn modelId="{56C3C7FC-2C49-41B7-81E8-B373CD6EA5E0}" type="presParOf" srcId="{040A284B-4DA5-4F21-B89C-819E608B1DE9}" destId="{944F78FB-8E51-486B-89D4-CB7B51F13C21}" srcOrd="0" destOrd="0" presId="urn:microsoft.com/office/officeart/2005/8/layout/hierarchy1"/>
    <dgm:cxn modelId="{C7AAB612-56C6-48C6-9B02-4436D7CD712A}" type="presParOf" srcId="{944F78FB-8E51-486B-89D4-CB7B51F13C21}" destId="{CD761D59-2C03-44BC-BEF6-B6943EB3F1ED}" srcOrd="0" destOrd="0" presId="urn:microsoft.com/office/officeart/2005/8/layout/hierarchy1"/>
    <dgm:cxn modelId="{BCDE9863-27C4-44A4-BBBC-3784EAADB5C7}" type="presParOf" srcId="{944F78FB-8E51-486B-89D4-CB7B51F13C21}" destId="{EB46832F-EC44-434D-83B9-DC29584AE70E}" srcOrd="1" destOrd="0" presId="urn:microsoft.com/office/officeart/2005/8/layout/hierarchy1"/>
    <dgm:cxn modelId="{62E89016-2176-4696-AACA-CCB378793F30}" type="presParOf" srcId="{040A284B-4DA5-4F21-B89C-819E608B1DE9}" destId="{BE154F43-8BA5-43F7-982A-EF50F0217C02}" srcOrd="1" destOrd="0" presId="urn:microsoft.com/office/officeart/2005/8/layout/hierarchy1"/>
    <dgm:cxn modelId="{2489CC04-A9F0-4A5B-A598-2A248D0EA8D3}" type="presParOf" srcId="{7526591E-79E2-4396-96CF-CC75A9094BD0}" destId="{D0A15FE5-9107-46D3-87FE-351F9FAF7FA1}" srcOrd="2" destOrd="0" presId="urn:microsoft.com/office/officeart/2005/8/layout/hierarchy1"/>
    <dgm:cxn modelId="{647D91D1-912C-4C72-93D3-B598A41575E5}" type="presParOf" srcId="{7526591E-79E2-4396-96CF-CC75A9094BD0}" destId="{C85B54CB-F32D-4E10-9765-1A39CBE717A0}" srcOrd="3" destOrd="0" presId="urn:microsoft.com/office/officeart/2005/8/layout/hierarchy1"/>
    <dgm:cxn modelId="{8AC77777-7AD3-466F-8A10-4E299216834A}" type="presParOf" srcId="{C85B54CB-F32D-4E10-9765-1A39CBE717A0}" destId="{7A706338-0D43-4DE1-958A-CE18A88F7DA8}" srcOrd="0" destOrd="0" presId="urn:microsoft.com/office/officeart/2005/8/layout/hierarchy1"/>
    <dgm:cxn modelId="{2A373298-D59A-45F4-A782-9D82B898B655}" type="presParOf" srcId="{7A706338-0D43-4DE1-958A-CE18A88F7DA8}" destId="{B816A189-B2AC-49CA-A086-CDAF92C2C0E5}" srcOrd="0" destOrd="0" presId="urn:microsoft.com/office/officeart/2005/8/layout/hierarchy1"/>
    <dgm:cxn modelId="{7A2C4E23-8D61-46E3-86DD-ADD9F29CCF54}" type="presParOf" srcId="{7A706338-0D43-4DE1-958A-CE18A88F7DA8}" destId="{9D17A583-15C6-4CAC-A47A-AD3F494C2B76}" srcOrd="1" destOrd="0" presId="urn:microsoft.com/office/officeart/2005/8/layout/hierarchy1"/>
    <dgm:cxn modelId="{54C3B9AA-4F59-494F-94E0-FA44CD415EAD}" type="presParOf" srcId="{C85B54CB-F32D-4E10-9765-1A39CBE717A0}" destId="{604A511D-C5BC-4B88-A426-777D2F534DB9}" srcOrd="1" destOrd="0" presId="urn:microsoft.com/office/officeart/2005/8/layout/hierarchy1"/>
    <dgm:cxn modelId="{7345E8F0-2D4F-430C-B4B3-3E522E575CF6}" type="presParOf" srcId="{7526591E-79E2-4396-96CF-CC75A9094BD0}" destId="{12ED48ED-67AA-40E9-9C98-802F006C89C6}" srcOrd="4" destOrd="0" presId="urn:microsoft.com/office/officeart/2005/8/layout/hierarchy1"/>
    <dgm:cxn modelId="{10E658B3-67E8-4DE9-9387-1F95F328CCA9}" type="presParOf" srcId="{7526591E-79E2-4396-96CF-CC75A9094BD0}" destId="{B3B4F797-022D-4DF3-8605-45F0EBF3D6E0}" srcOrd="5" destOrd="0" presId="urn:microsoft.com/office/officeart/2005/8/layout/hierarchy1"/>
    <dgm:cxn modelId="{65ADA0E1-6EEC-4724-8C0E-EA7FFC7A867A}" type="presParOf" srcId="{B3B4F797-022D-4DF3-8605-45F0EBF3D6E0}" destId="{81E4FD59-DAD2-4265-8694-4C07AD19E74F}" srcOrd="0" destOrd="0" presId="urn:microsoft.com/office/officeart/2005/8/layout/hierarchy1"/>
    <dgm:cxn modelId="{14DF03A5-466B-4403-B2ED-9E5468DFD299}" type="presParOf" srcId="{81E4FD59-DAD2-4265-8694-4C07AD19E74F}" destId="{09B3C8A8-10C8-49DE-B4EF-F2BF394E8025}" srcOrd="0" destOrd="0" presId="urn:microsoft.com/office/officeart/2005/8/layout/hierarchy1"/>
    <dgm:cxn modelId="{FA0C115B-DA3F-4CCF-A1A1-94A014692C92}" type="presParOf" srcId="{81E4FD59-DAD2-4265-8694-4C07AD19E74F}" destId="{9D572EB7-B52A-4A01-BF83-CCC2932BE2CE}" srcOrd="1" destOrd="0" presId="urn:microsoft.com/office/officeart/2005/8/layout/hierarchy1"/>
    <dgm:cxn modelId="{4E80204B-55C2-4700-9857-BAEF67327C7C}" type="presParOf" srcId="{B3B4F797-022D-4DF3-8605-45F0EBF3D6E0}" destId="{F989A0F4-1853-488D-BCBC-E86E30031C19}" srcOrd="1" destOrd="0" presId="urn:microsoft.com/office/officeart/2005/8/layout/hierarchy1"/>
    <dgm:cxn modelId="{49AC9750-9BC6-465F-9BFB-65AB2EA55825}" type="presParOf" srcId="{A1E97CAE-10B8-42D1-A83C-DABE11287632}" destId="{3039C3D8-2FB4-4F14-B694-1D7A63C9D598}" srcOrd="4" destOrd="0" presId="urn:microsoft.com/office/officeart/2005/8/layout/hierarchy1"/>
    <dgm:cxn modelId="{302E4396-52B5-4EC2-9D53-41E70B7CC055}" type="presParOf" srcId="{A1E97CAE-10B8-42D1-A83C-DABE11287632}" destId="{DA66B581-95E9-4774-BD9D-AF2C6F66A80D}" srcOrd="5" destOrd="0" presId="urn:microsoft.com/office/officeart/2005/8/layout/hierarchy1"/>
    <dgm:cxn modelId="{51551988-5B6C-4F95-86DB-4C06A6913B30}" type="presParOf" srcId="{DA66B581-95E9-4774-BD9D-AF2C6F66A80D}" destId="{6C6739A3-8531-4804-B03E-D3B7A05FA11C}" srcOrd="0" destOrd="0" presId="urn:microsoft.com/office/officeart/2005/8/layout/hierarchy1"/>
    <dgm:cxn modelId="{47930735-AEC0-4077-9758-1397679ECA44}" type="presParOf" srcId="{6C6739A3-8531-4804-B03E-D3B7A05FA11C}" destId="{A0641083-91DE-4CE2-A68E-B6FA64C64427}" srcOrd="0" destOrd="0" presId="urn:microsoft.com/office/officeart/2005/8/layout/hierarchy1"/>
    <dgm:cxn modelId="{E322159B-5D01-4329-9895-4030F3888C5F}" type="presParOf" srcId="{6C6739A3-8531-4804-B03E-D3B7A05FA11C}" destId="{4C45CFF6-6975-4FA3-9A26-0C3DFA2CC186}" srcOrd="1" destOrd="0" presId="urn:microsoft.com/office/officeart/2005/8/layout/hierarchy1"/>
    <dgm:cxn modelId="{1AC67084-1BAF-468E-ADED-33C31E5030C9}" type="presParOf" srcId="{DA66B581-95E9-4774-BD9D-AF2C6F66A80D}" destId="{7129C300-81AC-4A2C-85FF-8AAED4CB5D86}" srcOrd="1" destOrd="0" presId="urn:microsoft.com/office/officeart/2005/8/layout/hierarchy1"/>
    <dgm:cxn modelId="{EA90AF1A-8D6A-4A84-B6C6-7A92B88D7837}" type="presParOf" srcId="{7129C300-81AC-4A2C-85FF-8AAED4CB5D86}" destId="{1BE32473-3B6B-4EBC-AD4F-80BC50F0F113}" srcOrd="0" destOrd="0" presId="urn:microsoft.com/office/officeart/2005/8/layout/hierarchy1"/>
    <dgm:cxn modelId="{929D0677-3E87-4972-A2DF-8518CF871AB9}" type="presParOf" srcId="{7129C300-81AC-4A2C-85FF-8AAED4CB5D86}" destId="{06D7341D-2699-41EB-B602-E68034AB7DBA}" srcOrd="1" destOrd="0" presId="urn:microsoft.com/office/officeart/2005/8/layout/hierarchy1"/>
    <dgm:cxn modelId="{7FB0444A-7FAE-47A2-9421-9878EC8E67A0}" type="presParOf" srcId="{06D7341D-2699-41EB-B602-E68034AB7DBA}" destId="{E8B029AF-AF21-42A8-B6E9-A80B33A017EB}" srcOrd="0" destOrd="0" presId="urn:microsoft.com/office/officeart/2005/8/layout/hierarchy1"/>
    <dgm:cxn modelId="{A8C7EBDC-4020-4609-92F9-0BF9AB6D6BF3}" type="presParOf" srcId="{E8B029AF-AF21-42A8-B6E9-A80B33A017EB}" destId="{566F7904-9A00-4FA0-8C8B-78D5BCFD3298}" srcOrd="0" destOrd="0" presId="urn:microsoft.com/office/officeart/2005/8/layout/hierarchy1"/>
    <dgm:cxn modelId="{7F2FFAA0-C461-46D0-B36D-D9A8A228E2B8}" type="presParOf" srcId="{E8B029AF-AF21-42A8-B6E9-A80B33A017EB}" destId="{4D8E1783-9CF8-4943-AE53-12F73C1F743B}" srcOrd="1" destOrd="0" presId="urn:microsoft.com/office/officeart/2005/8/layout/hierarchy1"/>
    <dgm:cxn modelId="{D0473AE7-330E-48A8-8BDD-D0CC69DE5A15}" type="presParOf" srcId="{06D7341D-2699-41EB-B602-E68034AB7DBA}" destId="{AAE0CACE-BDB8-48A8-8A8F-6AC2CBD0D7AF}" srcOrd="1" destOrd="0" presId="urn:microsoft.com/office/officeart/2005/8/layout/hierarchy1"/>
    <dgm:cxn modelId="{00D4BF1C-23E0-4588-95C6-3BDA9230A6AC}" type="presParOf" srcId="{7129C300-81AC-4A2C-85FF-8AAED4CB5D86}" destId="{90F7B5D3-956C-4F39-8D6F-93EE17104E16}" srcOrd="2" destOrd="0" presId="urn:microsoft.com/office/officeart/2005/8/layout/hierarchy1"/>
    <dgm:cxn modelId="{FCAE9074-35B4-40CB-A593-89C1E6D9A18F}" type="presParOf" srcId="{7129C300-81AC-4A2C-85FF-8AAED4CB5D86}" destId="{F8961081-8974-4179-B084-7F145E85D5D4}" srcOrd="3" destOrd="0" presId="urn:microsoft.com/office/officeart/2005/8/layout/hierarchy1"/>
    <dgm:cxn modelId="{20119419-1B92-4DC4-A02E-6AD4F3128E5D}" type="presParOf" srcId="{F8961081-8974-4179-B084-7F145E85D5D4}" destId="{E4A5A507-4585-4E24-8B0B-7598FB3A09B2}" srcOrd="0" destOrd="0" presId="urn:microsoft.com/office/officeart/2005/8/layout/hierarchy1"/>
    <dgm:cxn modelId="{3FD45163-B39B-40C0-BA75-7FFE0C7DC53F}" type="presParOf" srcId="{E4A5A507-4585-4E24-8B0B-7598FB3A09B2}" destId="{1C269B40-6E22-4ED7-A9F4-D9CB1A2B59AB}" srcOrd="0" destOrd="0" presId="urn:microsoft.com/office/officeart/2005/8/layout/hierarchy1"/>
    <dgm:cxn modelId="{4DA0840E-685D-497D-9F7A-5D8199DF20C4}" type="presParOf" srcId="{E4A5A507-4585-4E24-8B0B-7598FB3A09B2}" destId="{DAC8B18E-EE32-459E-9246-5CA9AE05A941}" srcOrd="1" destOrd="0" presId="urn:microsoft.com/office/officeart/2005/8/layout/hierarchy1"/>
    <dgm:cxn modelId="{04BB4055-D8F0-4238-BF70-6EADBE8694FC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A9104B0D-FE11-412E-BDDD-72FE26A13B60}" type="presOf" srcId="{61E40BA1-A8EA-468B-A059-DB523A89AA93}" destId="{4D5ED719-B454-4F7E-95D5-2E3ED060C715}" srcOrd="0" destOrd="0" presId="urn:microsoft.com/office/officeart/2005/8/layout/hierarchy1"/>
    <dgm:cxn modelId="{38BDA918-F455-448D-948D-B8F80082EE36}" type="presOf" srcId="{960074D2-F50A-4914-803E-A6CFC5FDA027}" destId="{EC7A5566-5B2A-4413-9027-1F85C6F62546}" srcOrd="0" destOrd="0" presId="urn:microsoft.com/office/officeart/2005/8/layout/hierarchy1"/>
    <dgm:cxn modelId="{56D4F131-E25A-4DB1-9536-BDBBEE7911AA}" type="presOf" srcId="{DD8248F3-EF23-43B9-90BC-7D262ED3A108}" destId="{71ADAB8F-4C6D-42FE-9B6D-31EA8D004C81}" srcOrd="0" destOrd="0" presId="urn:microsoft.com/office/officeart/2005/8/layout/hierarchy1"/>
    <dgm:cxn modelId="{FEEAB133-38B0-4BE8-8499-234EBA293C1D}" type="presOf" srcId="{7C7DFCB3-72B2-408A-AB25-55AB8AEA2985}" destId="{36ABF2FA-DF44-4BA7-AC2C-E73EC3489F64}" srcOrd="0" destOrd="0" presId="urn:microsoft.com/office/officeart/2005/8/layout/hierarchy1"/>
    <dgm:cxn modelId="{8035C134-787E-4067-96ED-E60F6477693C}" type="presOf" srcId="{C4194A4E-3F99-4FF4-9A46-EBAA8D161AA4}" destId="{DAC8B18E-EE32-459E-9246-5CA9AE05A941}" srcOrd="0" destOrd="0" presId="urn:microsoft.com/office/officeart/2005/8/layout/hierarchy1"/>
    <dgm:cxn modelId="{CB310837-BB21-4D74-8086-A002C28BAD6D}" type="presOf" srcId="{66E2CEA7-ECE5-4AA5-A913-873A8C2A3FC7}" destId="{12ED48ED-67AA-40E9-9C98-802F006C89C6}" srcOrd="0" destOrd="0" presId="urn:microsoft.com/office/officeart/2005/8/layout/hierarchy1"/>
    <dgm:cxn modelId="{F7319937-4A69-4326-AA78-82A043B80249}" type="presOf" srcId="{51B9B623-0451-48E4-8041-6911FC7879C1}" destId="{5048F8BF-87DF-4874-AA0C-F5929A1D10D9}" srcOrd="0" destOrd="0" presId="urn:microsoft.com/office/officeart/2005/8/layout/hierarchy1"/>
    <dgm:cxn modelId="{98FFA137-A180-46C3-9ACE-B94E53A9D338}" type="presOf" srcId="{D04E4155-247F-4315-819C-269647253E60}" destId="{3039C3D8-2FB4-4F14-B694-1D7A63C9D598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D3E22B43-D87D-45E1-8329-3179658715A9}" type="presOf" srcId="{5E6018C1-34A2-4615-ADBC-1D2A7D553C88}" destId="{9D17A583-15C6-4CAC-A47A-AD3F494C2B76}" srcOrd="0" destOrd="0" presId="urn:microsoft.com/office/officeart/2005/8/layout/hierarchy1"/>
    <dgm:cxn modelId="{0C53ED69-C7C8-41AC-BADD-61B1B12D2981}" type="presOf" srcId="{6561C43C-BB17-4640-82BF-29A3E5557FE6}" destId="{90217DEA-6FD2-4F8D-AD09-F8CAF04E2C2F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5FF2514C-44E2-44C3-835C-68084208DEB6}" type="presOf" srcId="{E2F10622-DD6F-4A08-A059-2B202EEFD15B}" destId="{D0A15FE5-9107-46D3-87FE-351F9FAF7FA1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34FEEF73-8169-4AD5-A468-F7ABB047A058}" type="presOf" srcId="{BD527F8A-3919-4531-B289-600DA9377EED}" destId="{D5E63E0A-CF4E-45A3-BE14-D294AD336C8E}" srcOrd="0" destOrd="0" presId="urn:microsoft.com/office/officeart/2005/8/layout/hierarchy1"/>
    <dgm:cxn modelId="{84978D54-074F-4926-B14D-833C03024B7E}" type="presOf" srcId="{20399244-8690-497D-84A3-CCE81A49DD47}" destId="{A66C1CF7-E4D1-45B6-B0B6-41774F4DC5A9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7934367D-388A-4480-8F74-AB7138FC0622}" type="presOf" srcId="{2E8FB62D-451E-4935-9BF9-D822218DCFCD}" destId="{8EE574AC-77C2-479E-9BA3-F6EFD8F433FE}" srcOrd="0" destOrd="0" presId="urn:microsoft.com/office/officeart/2005/8/layout/hierarchy1"/>
    <dgm:cxn modelId="{98C23785-C320-4198-B6E5-CC738E3F22B6}" type="presOf" srcId="{88876CE5-DA24-473B-A68D-8A984529F1CB}" destId="{90F7B5D3-956C-4F39-8D6F-93EE17104E16}" srcOrd="0" destOrd="0" presId="urn:microsoft.com/office/officeart/2005/8/layout/hierarchy1"/>
    <dgm:cxn modelId="{B79BBE8E-141D-488F-BBE9-422A07FE35D2}" type="presOf" srcId="{2AAAD6DD-A2C6-45D2-A681-9E7B08A66655}" destId="{067C057E-C60D-4277-B588-D361570152A4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CD7EF2A8-E7CC-4895-8373-0A0377EAE329}" type="presOf" srcId="{FAF46E4C-6F21-4ABC-A5A1-D5E48816ECDF}" destId="{4C45CFF6-6975-4FA3-9A26-0C3DFA2CC186}" srcOrd="0" destOrd="0" presId="urn:microsoft.com/office/officeart/2005/8/layout/hierarchy1"/>
    <dgm:cxn modelId="{98C72DAE-C14E-41CB-B334-CF4363E8F085}" type="presOf" srcId="{7794D426-ADC9-4266-B71A-F5A9278A6438}" destId="{1BE32473-3B6B-4EBC-AD4F-80BC50F0F113}" srcOrd="0" destOrd="0" presId="urn:microsoft.com/office/officeart/2005/8/layout/hierarchy1"/>
    <dgm:cxn modelId="{D064EBB8-86F1-403E-A369-385EFBFE2882}" type="presOf" srcId="{361984A6-02F0-461F-9692-C094FAA52E43}" destId="{4D8E1783-9CF8-4943-AE53-12F73C1F743B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5ADBB1C1-1EE4-4FAE-9835-190764664F73}" type="presOf" srcId="{DF5654BC-25F2-4AC9-AAF0-653E30BD5FE4}" destId="{9CCB9B5D-47F6-4F14-A594-3393B2343D27}" srcOrd="0" destOrd="0" presId="urn:microsoft.com/office/officeart/2005/8/layout/hierarchy1"/>
    <dgm:cxn modelId="{9DDC92D1-2201-45FE-8B9D-737B54868C31}" type="presOf" srcId="{B89D71F6-833A-4B9C-8C96-7D3B75DF791E}" destId="{EB46832F-EC44-434D-83B9-DC29584AE70E}" srcOrd="0" destOrd="0" presId="urn:microsoft.com/office/officeart/2005/8/layout/hierarchy1"/>
    <dgm:cxn modelId="{E0233ED2-02BD-4904-8560-D22B6FB0BC26}" type="presOf" srcId="{57E12088-E69C-4509-8335-B0FCB523D440}" destId="{82D8363E-00DC-4513-9B93-E529A1E5FF66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B89C69DF-A8AF-4DFD-8352-4448EFFA40E3}" type="presOf" srcId="{BA348F64-E543-4F1A-B4F5-9362D0B9003A}" destId="{B2C37A83-533F-40B6-9900-7711C15C05DC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42F3ACF1-B614-4078-80A7-4A70A0E9E0F5}" type="presOf" srcId="{686B3399-84B3-4225-95AB-795D62A01C63}" destId="{9D572EB7-B52A-4A01-BF83-CCC2932BE2CE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59958EB9-69E7-4A52-AB0B-E3C4E9E90BA8}" type="presParOf" srcId="{8EE574AC-77C2-479E-9BA3-F6EFD8F433FE}" destId="{D3D252FD-0F69-4295-A46A-CDB307A7013C}" srcOrd="0" destOrd="0" presId="urn:microsoft.com/office/officeart/2005/8/layout/hierarchy1"/>
    <dgm:cxn modelId="{F5929DA1-2DC8-4D57-A29E-B3B06A750312}" type="presParOf" srcId="{D3D252FD-0F69-4295-A46A-CDB307A7013C}" destId="{EBD1EE29-5BE2-48E0-85D0-A1AD13F96986}" srcOrd="0" destOrd="0" presId="urn:microsoft.com/office/officeart/2005/8/layout/hierarchy1"/>
    <dgm:cxn modelId="{5AC4827B-7442-4EF0-8098-D81CCC94DAE5}" type="presParOf" srcId="{EBD1EE29-5BE2-48E0-85D0-A1AD13F96986}" destId="{B44CF202-4026-4E56-85CE-2AB0E9598240}" srcOrd="0" destOrd="0" presId="urn:microsoft.com/office/officeart/2005/8/layout/hierarchy1"/>
    <dgm:cxn modelId="{9E8DF8DA-77D2-46F2-93E4-3EC81C3562AD}" type="presParOf" srcId="{EBD1EE29-5BE2-48E0-85D0-A1AD13F96986}" destId="{90217DEA-6FD2-4F8D-AD09-F8CAF04E2C2F}" srcOrd="1" destOrd="0" presId="urn:microsoft.com/office/officeart/2005/8/layout/hierarchy1"/>
    <dgm:cxn modelId="{E1F33552-CBAB-4D16-9825-B0990C26B9B6}" type="presParOf" srcId="{D3D252FD-0F69-4295-A46A-CDB307A7013C}" destId="{A1E97CAE-10B8-42D1-A83C-DABE11287632}" srcOrd="1" destOrd="0" presId="urn:microsoft.com/office/officeart/2005/8/layout/hierarchy1"/>
    <dgm:cxn modelId="{DA4B92E9-B23E-4E09-B0B6-83868318B092}" type="presParOf" srcId="{A1E97CAE-10B8-42D1-A83C-DABE11287632}" destId="{B2C37A83-533F-40B6-9900-7711C15C05DC}" srcOrd="0" destOrd="0" presId="urn:microsoft.com/office/officeart/2005/8/layout/hierarchy1"/>
    <dgm:cxn modelId="{0E17CA45-35C1-4A7B-A3D4-483CD18D6925}" type="presParOf" srcId="{A1E97CAE-10B8-42D1-A83C-DABE11287632}" destId="{10AE4523-708A-4706-97BC-BECDD6D253B3}" srcOrd="1" destOrd="0" presId="urn:microsoft.com/office/officeart/2005/8/layout/hierarchy1"/>
    <dgm:cxn modelId="{67CFFC93-5DFB-4469-84FC-01417568B71A}" type="presParOf" srcId="{10AE4523-708A-4706-97BC-BECDD6D253B3}" destId="{723D961F-AAD6-4B36-955D-325D187B7BE0}" srcOrd="0" destOrd="0" presId="urn:microsoft.com/office/officeart/2005/8/layout/hierarchy1"/>
    <dgm:cxn modelId="{5A34443B-AEBE-405E-959B-29F2BE016F60}" type="presParOf" srcId="{723D961F-AAD6-4B36-955D-325D187B7BE0}" destId="{34F197E4-FF1B-450B-9AEC-E853F3227BB3}" srcOrd="0" destOrd="0" presId="urn:microsoft.com/office/officeart/2005/8/layout/hierarchy1"/>
    <dgm:cxn modelId="{CA3A8DD9-5352-469D-8A9C-ADB2A6292CBD}" type="presParOf" srcId="{723D961F-AAD6-4B36-955D-325D187B7BE0}" destId="{71ADAB8F-4C6D-42FE-9B6D-31EA8D004C81}" srcOrd="1" destOrd="0" presId="urn:microsoft.com/office/officeart/2005/8/layout/hierarchy1"/>
    <dgm:cxn modelId="{1526E34D-8DF1-49D8-9BD6-6211B730B5C1}" type="presParOf" srcId="{10AE4523-708A-4706-97BC-BECDD6D253B3}" destId="{03359E40-40BA-415B-8F7C-D4664608455E}" srcOrd="1" destOrd="0" presId="urn:microsoft.com/office/officeart/2005/8/layout/hierarchy1"/>
    <dgm:cxn modelId="{51EC4998-2EEF-4829-910C-A11E9A07D6C0}" type="presParOf" srcId="{03359E40-40BA-415B-8F7C-D4664608455E}" destId="{9CCB9B5D-47F6-4F14-A594-3393B2343D27}" srcOrd="0" destOrd="0" presId="urn:microsoft.com/office/officeart/2005/8/layout/hierarchy1"/>
    <dgm:cxn modelId="{35BB2CF9-C87C-4328-961E-E2887CB55822}" type="presParOf" srcId="{03359E40-40BA-415B-8F7C-D4664608455E}" destId="{BFE13637-3081-482B-A90D-FBBEB84CFA46}" srcOrd="1" destOrd="0" presId="urn:microsoft.com/office/officeart/2005/8/layout/hierarchy1"/>
    <dgm:cxn modelId="{6AD54F8D-C1CE-4022-B323-94297FE325DB}" type="presParOf" srcId="{BFE13637-3081-482B-A90D-FBBEB84CFA46}" destId="{0BE7FCBB-FEFE-4E4D-BBB6-79F5CC236F71}" srcOrd="0" destOrd="0" presId="urn:microsoft.com/office/officeart/2005/8/layout/hierarchy1"/>
    <dgm:cxn modelId="{0D1705C0-7AB4-4F7D-BECC-30F89B2D4241}" type="presParOf" srcId="{0BE7FCBB-FEFE-4E4D-BBB6-79F5CC236F71}" destId="{16F66904-4923-47FF-8108-C3E97CE77320}" srcOrd="0" destOrd="0" presId="urn:microsoft.com/office/officeart/2005/8/layout/hierarchy1"/>
    <dgm:cxn modelId="{2ABEEB22-5989-40A1-ABD4-715E9656DF3C}" type="presParOf" srcId="{0BE7FCBB-FEFE-4E4D-BBB6-79F5CC236F71}" destId="{36ABF2FA-DF44-4BA7-AC2C-E73EC3489F64}" srcOrd="1" destOrd="0" presId="urn:microsoft.com/office/officeart/2005/8/layout/hierarchy1"/>
    <dgm:cxn modelId="{A55A5CDA-512A-4B1C-AD2E-21494DA85586}" type="presParOf" srcId="{BFE13637-3081-482B-A90D-FBBEB84CFA46}" destId="{42F9A3DB-40F4-4ADC-9D3F-8D64EEEECED4}" srcOrd="1" destOrd="0" presId="urn:microsoft.com/office/officeart/2005/8/layout/hierarchy1"/>
    <dgm:cxn modelId="{6A654196-3126-4BAA-8202-40D6F0409AE7}" type="presParOf" srcId="{03359E40-40BA-415B-8F7C-D4664608455E}" destId="{A66C1CF7-E4D1-45B6-B0B6-41774F4DC5A9}" srcOrd="2" destOrd="0" presId="urn:microsoft.com/office/officeart/2005/8/layout/hierarchy1"/>
    <dgm:cxn modelId="{CDDF83AD-2685-4C22-A8C5-8C6E0158597E}" type="presParOf" srcId="{03359E40-40BA-415B-8F7C-D4664608455E}" destId="{188A8A7C-7579-4932-AF63-44CF88953D24}" srcOrd="3" destOrd="0" presId="urn:microsoft.com/office/officeart/2005/8/layout/hierarchy1"/>
    <dgm:cxn modelId="{4D038076-1E9D-4515-A802-0356823FB0C0}" type="presParOf" srcId="{188A8A7C-7579-4932-AF63-44CF88953D24}" destId="{ED573564-52C8-405E-ADDB-64E1FC4B6F71}" srcOrd="0" destOrd="0" presId="urn:microsoft.com/office/officeart/2005/8/layout/hierarchy1"/>
    <dgm:cxn modelId="{FD673801-AE29-4980-8A17-779B7F860DA6}" type="presParOf" srcId="{ED573564-52C8-405E-ADDB-64E1FC4B6F71}" destId="{C2FA1A16-8A20-4778-8AA2-367EBD568D40}" srcOrd="0" destOrd="0" presId="urn:microsoft.com/office/officeart/2005/8/layout/hierarchy1"/>
    <dgm:cxn modelId="{12F1D73A-A217-49AF-BCCD-1E59B4AD1DDA}" type="presParOf" srcId="{ED573564-52C8-405E-ADDB-64E1FC4B6F71}" destId="{82D8363E-00DC-4513-9B93-E529A1E5FF66}" srcOrd="1" destOrd="0" presId="urn:microsoft.com/office/officeart/2005/8/layout/hierarchy1"/>
    <dgm:cxn modelId="{3121ECD6-8311-4D0E-8184-1C5E4DA87B48}" type="presParOf" srcId="{188A8A7C-7579-4932-AF63-44CF88953D24}" destId="{534B589B-ADF7-43B3-9BDA-B5DDD74F2D76}" srcOrd="1" destOrd="0" presId="urn:microsoft.com/office/officeart/2005/8/layout/hierarchy1"/>
    <dgm:cxn modelId="{1CF171FD-68C8-4852-B7E8-96989CDA5B81}" type="presParOf" srcId="{A1E97CAE-10B8-42D1-A83C-DABE11287632}" destId="{5048F8BF-87DF-4874-AA0C-F5929A1D10D9}" srcOrd="2" destOrd="0" presId="urn:microsoft.com/office/officeart/2005/8/layout/hierarchy1"/>
    <dgm:cxn modelId="{772F51D8-0114-4BB4-B2C7-F228DE6FC6B7}" type="presParOf" srcId="{A1E97CAE-10B8-42D1-A83C-DABE11287632}" destId="{0EEDE8D4-86E7-4177-8AB0-B0DEC2774317}" srcOrd="3" destOrd="0" presId="urn:microsoft.com/office/officeart/2005/8/layout/hierarchy1"/>
    <dgm:cxn modelId="{F2BF20EA-232C-46A7-9F41-675C39EF8589}" type="presParOf" srcId="{0EEDE8D4-86E7-4177-8AB0-B0DEC2774317}" destId="{106CAF7E-7B76-4A5B-B443-4FACB8F7399A}" srcOrd="0" destOrd="0" presId="urn:microsoft.com/office/officeart/2005/8/layout/hierarchy1"/>
    <dgm:cxn modelId="{85A0B786-8565-44E7-BB86-FCA9BA0EB2D9}" type="presParOf" srcId="{106CAF7E-7B76-4A5B-B443-4FACB8F7399A}" destId="{EAF9E8CB-C19E-475E-8EE2-3811D2E381BD}" srcOrd="0" destOrd="0" presId="urn:microsoft.com/office/officeart/2005/8/layout/hierarchy1"/>
    <dgm:cxn modelId="{6DE5DEB9-3954-4BEC-80E2-8A9211499C24}" type="presParOf" srcId="{106CAF7E-7B76-4A5B-B443-4FACB8F7399A}" destId="{4D5ED719-B454-4F7E-95D5-2E3ED060C715}" srcOrd="1" destOrd="0" presId="urn:microsoft.com/office/officeart/2005/8/layout/hierarchy1"/>
    <dgm:cxn modelId="{DD8C4499-32D6-4EA7-AD9D-396406B338CE}" type="presParOf" srcId="{0EEDE8D4-86E7-4177-8AB0-B0DEC2774317}" destId="{0EDB5585-E86A-4CC7-86AB-513296A0BA54}" srcOrd="1" destOrd="0" presId="urn:microsoft.com/office/officeart/2005/8/layout/hierarchy1"/>
    <dgm:cxn modelId="{F54FFCC9-421F-4254-B930-F8D64B3D072E}" type="presParOf" srcId="{0EDB5585-E86A-4CC7-86AB-513296A0BA54}" destId="{EC7A5566-5B2A-4413-9027-1F85C6F62546}" srcOrd="0" destOrd="0" presId="urn:microsoft.com/office/officeart/2005/8/layout/hierarchy1"/>
    <dgm:cxn modelId="{8A262CD3-7CDC-483F-A72F-AF1F078D25BD}" type="presParOf" srcId="{0EDB5585-E86A-4CC7-86AB-513296A0BA54}" destId="{884EB8F1-A764-4917-9400-14D7318C69D1}" srcOrd="1" destOrd="0" presId="urn:microsoft.com/office/officeart/2005/8/layout/hierarchy1"/>
    <dgm:cxn modelId="{0C9A9F6D-73A0-46D5-BC6A-6176F8C3A464}" type="presParOf" srcId="{884EB8F1-A764-4917-9400-14D7318C69D1}" destId="{5BC35FCA-3597-427E-A10D-4BAAAC2382EB}" srcOrd="0" destOrd="0" presId="urn:microsoft.com/office/officeart/2005/8/layout/hierarchy1"/>
    <dgm:cxn modelId="{E9DD3B20-9547-458D-864F-25DB7DEA6909}" type="presParOf" srcId="{5BC35FCA-3597-427E-A10D-4BAAAC2382EB}" destId="{1E4AF025-2D4B-4B7D-9B89-1B0EF2C644B3}" srcOrd="0" destOrd="0" presId="urn:microsoft.com/office/officeart/2005/8/layout/hierarchy1"/>
    <dgm:cxn modelId="{845D021F-E82F-4D7B-BBDC-B31AAB95A339}" type="presParOf" srcId="{5BC35FCA-3597-427E-A10D-4BAAAC2382EB}" destId="{067C057E-C60D-4277-B588-D361570152A4}" srcOrd="1" destOrd="0" presId="urn:microsoft.com/office/officeart/2005/8/layout/hierarchy1"/>
    <dgm:cxn modelId="{CABC28FD-088C-434A-8F64-4B8D478C02D3}" type="presParOf" srcId="{884EB8F1-A764-4917-9400-14D7318C69D1}" destId="{7526591E-79E2-4396-96CF-CC75A9094BD0}" srcOrd="1" destOrd="0" presId="urn:microsoft.com/office/officeart/2005/8/layout/hierarchy1"/>
    <dgm:cxn modelId="{87E44D8D-E977-4E6E-8742-10DD4DFC32F5}" type="presParOf" srcId="{7526591E-79E2-4396-96CF-CC75A9094BD0}" destId="{D5E63E0A-CF4E-45A3-BE14-D294AD336C8E}" srcOrd="0" destOrd="0" presId="urn:microsoft.com/office/officeart/2005/8/layout/hierarchy1"/>
    <dgm:cxn modelId="{4949D378-A3A7-4643-9DD8-23CD7043CE6C}" type="presParOf" srcId="{7526591E-79E2-4396-96CF-CC75A9094BD0}" destId="{040A284B-4DA5-4F21-B89C-819E608B1DE9}" srcOrd="1" destOrd="0" presId="urn:microsoft.com/office/officeart/2005/8/layout/hierarchy1"/>
    <dgm:cxn modelId="{0E019C99-D881-474D-BFD7-B3D3E87AE667}" type="presParOf" srcId="{040A284B-4DA5-4F21-B89C-819E608B1DE9}" destId="{944F78FB-8E51-486B-89D4-CB7B51F13C21}" srcOrd="0" destOrd="0" presId="urn:microsoft.com/office/officeart/2005/8/layout/hierarchy1"/>
    <dgm:cxn modelId="{6075EE43-B2DA-43DE-B2C8-04313DA553BD}" type="presParOf" srcId="{944F78FB-8E51-486B-89D4-CB7B51F13C21}" destId="{CD761D59-2C03-44BC-BEF6-B6943EB3F1ED}" srcOrd="0" destOrd="0" presId="urn:microsoft.com/office/officeart/2005/8/layout/hierarchy1"/>
    <dgm:cxn modelId="{2C8A2229-58C0-4F0D-9CC3-73F720DFE944}" type="presParOf" srcId="{944F78FB-8E51-486B-89D4-CB7B51F13C21}" destId="{EB46832F-EC44-434D-83B9-DC29584AE70E}" srcOrd="1" destOrd="0" presId="urn:microsoft.com/office/officeart/2005/8/layout/hierarchy1"/>
    <dgm:cxn modelId="{96BC7332-2777-4900-8B73-845C32ABA079}" type="presParOf" srcId="{040A284B-4DA5-4F21-B89C-819E608B1DE9}" destId="{BE154F43-8BA5-43F7-982A-EF50F0217C02}" srcOrd="1" destOrd="0" presId="urn:microsoft.com/office/officeart/2005/8/layout/hierarchy1"/>
    <dgm:cxn modelId="{2CA19216-C9E9-4F00-B2A5-21B2DF67206D}" type="presParOf" srcId="{7526591E-79E2-4396-96CF-CC75A9094BD0}" destId="{D0A15FE5-9107-46D3-87FE-351F9FAF7FA1}" srcOrd="2" destOrd="0" presId="urn:microsoft.com/office/officeart/2005/8/layout/hierarchy1"/>
    <dgm:cxn modelId="{00126C8C-922C-4467-9247-313AA5568198}" type="presParOf" srcId="{7526591E-79E2-4396-96CF-CC75A9094BD0}" destId="{C85B54CB-F32D-4E10-9765-1A39CBE717A0}" srcOrd="3" destOrd="0" presId="urn:microsoft.com/office/officeart/2005/8/layout/hierarchy1"/>
    <dgm:cxn modelId="{6E1AB618-243C-4F27-A30D-2477BB414E49}" type="presParOf" srcId="{C85B54CB-F32D-4E10-9765-1A39CBE717A0}" destId="{7A706338-0D43-4DE1-958A-CE18A88F7DA8}" srcOrd="0" destOrd="0" presId="urn:microsoft.com/office/officeart/2005/8/layout/hierarchy1"/>
    <dgm:cxn modelId="{8426278B-03F9-4DAC-80DF-4340BA243747}" type="presParOf" srcId="{7A706338-0D43-4DE1-958A-CE18A88F7DA8}" destId="{B816A189-B2AC-49CA-A086-CDAF92C2C0E5}" srcOrd="0" destOrd="0" presId="urn:microsoft.com/office/officeart/2005/8/layout/hierarchy1"/>
    <dgm:cxn modelId="{D596E292-9709-4D20-94B2-53ACCECDD191}" type="presParOf" srcId="{7A706338-0D43-4DE1-958A-CE18A88F7DA8}" destId="{9D17A583-15C6-4CAC-A47A-AD3F494C2B76}" srcOrd="1" destOrd="0" presId="urn:microsoft.com/office/officeart/2005/8/layout/hierarchy1"/>
    <dgm:cxn modelId="{741EA99B-60B3-4DAD-97AC-F3F972CDEB3E}" type="presParOf" srcId="{C85B54CB-F32D-4E10-9765-1A39CBE717A0}" destId="{604A511D-C5BC-4B88-A426-777D2F534DB9}" srcOrd="1" destOrd="0" presId="urn:microsoft.com/office/officeart/2005/8/layout/hierarchy1"/>
    <dgm:cxn modelId="{8D3A368D-E747-44F4-B42B-C6E65589B39D}" type="presParOf" srcId="{7526591E-79E2-4396-96CF-CC75A9094BD0}" destId="{12ED48ED-67AA-40E9-9C98-802F006C89C6}" srcOrd="4" destOrd="0" presId="urn:microsoft.com/office/officeart/2005/8/layout/hierarchy1"/>
    <dgm:cxn modelId="{F53EC410-735B-4181-A998-4923A5BB7CA5}" type="presParOf" srcId="{7526591E-79E2-4396-96CF-CC75A9094BD0}" destId="{B3B4F797-022D-4DF3-8605-45F0EBF3D6E0}" srcOrd="5" destOrd="0" presId="urn:microsoft.com/office/officeart/2005/8/layout/hierarchy1"/>
    <dgm:cxn modelId="{6784BA90-CB83-45E3-AF1D-A6E4F1769248}" type="presParOf" srcId="{B3B4F797-022D-4DF3-8605-45F0EBF3D6E0}" destId="{81E4FD59-DAD2-4265-8694-4C07AD19E74F}" srcOrd="0" destOrd="0" presId="urn:microsoft.com/office/officeart/2005/8/layout/hierarchy1"/>
    <dgm:cxn modelId="{F09D4732-3F3E-432C-9198-CE6F955C075C}" type="presParOf" srcId="{81E4FD59-DAD2-4265-8694-4C07AD19E74F}" destId="{09B3C8A8-10C8-49DE-B4EF-F2BF394E8025}" srcOrd="0" destOrd="0" presId="urn:microsoft.com/office/officeart/2005/8/layout/hierarchy1"/>
    <dgm:cxn modelId="{68B57CA7-E99F-4F4D-A719-B60A650A4C52}" type="presParOf" srcId="{81E4FD59-DAD2-4265-8694-4C07AD19E74F}" destId="{9D572EB7-B52A-4A01-BF83-CCC2932BE2CE}" srcOrd="1" destOrd="0" presId="urn:microsoft.com/office/officeart/2005/8/layout/hierarchy1"/>
    <dgm:cxn modelId="{C7BFFDC3-AB31-40A8-B9B6-BEEA40642027}" type="presParOf" srcId="{B3B4F797-022D-4DF3-8605-45F0EBF3D6E0}" destId="{F989A0F4-1853-488D-BCBC-E86E30031C19}" srcOrd="1" destOrd="0" presId="urn:microsoft.com/office/officeart/2005/8/layout/hierarchy1"/>
    <dgm:cxn modelId="{949A3D53-4BB5-4D4B-804F-C6216D49422C}" type="presParOf" srcId="{A1E97CAE-10B8-42D1-A83C-DABE11287632}" destId="{3039C3D8-2FB4-4F14-B694-1D7A63C9D598}" srcOrd="4" destOrd="0" presId="urn:microsoft.com/office/officeart/2005/8/layout/hierarchy1"/>
    <dgm:cxn modelId="{B010D50D-5AA2-4759-B29D-0367766D3807}" type="presParOf" srcId="{A1E97CAE-10B8-42D1-A83C-DABE11287632}" destId="{DA66B581-95E9-4774-BD9D-AF2C6F66A80D}" srcOrd="5" destOrd="0" presId="urn:microsoft.com/office/officeart/2005/8/layout/hierarchy1"/>
    <dgm:cxn modelId="{5C78162C-E262-439F-98E3-29D1FB6221CE}" type="presParOf" srcId="{DA66B581-95E9-4774-BD9D-AF2C6F66A80D}" destId="{6C6739A3-8531-4804-B03E-D3B7A05FA11C}" srcOrd="0" destOrd="0" presId="urn:microsoft.com/office/officeart/2005/8/layout/hierarchy1"/>
    <dgm:cxn modelId="{8EC8F716-6F82-4666-A0E8-BF51E89FE52A}" type="presParOf" srcId="{6C6739A3-8531-4804-B03E-D3B7A05FA11C}" destId="{A0641083-91DE-4CE2-A68E-B6FA64C64427}" srcOrd="0" destOrd="0" presId="urn:microsoft.com/office/officeart/2005/8/layout/hierarchy1"/>
    <dgm:cxn modelId="{20F7E3F0-FFAF-4CDF-805B-1260EC350DDF}" type="presParOf" srcId="{6C6739A3-8531-4804-B03E-D3B7A05FA11C}" destId="{4C45CFF6-6975-4FA3-9A26-0C3DFA2CC186}" srcOrd="1" destOrd="0" presId="urn:microsoft.com/office/officeart/2005/8/layout/hierarchy1"/>
    <dgm:cxn modelId="{7AE32846-3F9C-4F76-A790-C1DC077D7DBD}" type="presParOf" srcId="{DA66B581-95E9-4774-BD9D-AF2C6F66A80D}" destId="{7129C300-81AC-4A2C-85FF-8AAED4CB5D86}" srcOrd="1" destOrd="0" presId="urn:microsoft.com/office/officeart/2005/8/layout/hierarchy1"/>
    <dgm:cxn modelId="{0CF2D82F-5FB4-446B-8029-009EC9AE4E38}" type="presParOf" srcId="{7129C300-81AC-4A2C-85FF-8AAED4CB5D86}" destId="{1BE32473-3B6B-4EBC-AD4F-80BC50F0F113}" srcOrd="0" destOrd="0" presId="urn:microsoft.com/office/officeart/2005/8/layout/hierarchy1"/>
    <dgm:cxn modelId="{0C8EFDA7-B4FB-4BF0-B0C7-12F22502F77F}" type="presParOf" srcId="{7129C300-81AC-4A2C-85FF-8AAED4CB5D86}" destId="{06D7341D-2699-41EB-B602-E68034AB7DBA}" srcOrd="1" destOrd="0" presId="urn:microsoft.com/office/officeart/2005/8/layout/hierarchy1"/>
    <dgm:cxn modelId="{6E64639E-39F8-4F67-8D86-EDDC2D1BC7A2}" type="presParOf" srcId="{06D7341D-2699-41EB-B602-E68034AB7DBA}" destId="{E8B029AF-AF21-42A8-B6E9-A80B33A017EB}" srcOrd="0" destOrd="0" presId="urn:microsoft.com/office/officeart/2005/8/layout/hierarchy1"/>
    <dgm:cxn modelId="{275A24EC-FCA4-4E91-91CB-4C540D53E143}" type="presParOf" srcId="{E8B029AF-AF21-42A8-B6E9-A80B33A017EB}" destId="{566F7904-9A00-4FA0-8C8B-78D5BCFD3298}" srcOrd="0" destOrd="0" presId="urn:microsoft.com/office/officeart/2005/8/layout/hierarchy1"/>
    <dgm:cxn modelId="{96F9BF44-7843-485D-9452-A94BEDA4E392}" type="presParOf" srcId="{E8B029AF-AF21-42A8-B6E9-A80B33A017EB}" destId="{4D8E1783-9CF8-4943-AE53-12F73C1F743B}" srcOrd="1" destOrd="0" presId="urn:microsoft.com/office/officeart/2005/8/layout/hierarchy1"/>
    <dgm:cxn modelId="{8A164211-C370-434E-9E1E-64A7A0A05582}" type="presParOf" srcId="{06D7341D-2699-41EB-B602-E68034AB7DBA}" destId="{AAE0CACE-BDB8-48A8-8A8F-6AC2CBD0D7AF}" srcOrd="1" destOrd="0" presId="urn:microsoft.com/office/officeart/2005/8/layout/hierarchy1"/>
    <dgm:cxn modelId="{9B2FFAB8-EE2C-4CB3-8A54-D667C524F9EE}" type="presParOf" srcId="{7129C300-81AC-4A2C-85FF-8AAED4CB5D86}" destId="{90F7B5D3-956C-4F39-8D6F-93EE17104E16}" srcOrd="2" destOrd="0" presId="urn:microsoft.com/office/officeart/2005/8/layout/hierarchy1"/>
    <dgm:cxn modelId="{146921A2-3FBE-48D0-A855-BED68E836CB6}" type="presParOf" srcId="{7129C300-81AC-4A2C-85FF-8AAED4CB5D86}" destId="{F8961081-8974-4179-B084-7F145E85D5D4}" srcOrd="3" destOrd="0" presId="urn:microsoft.com/office/officeart/2005/8/layout/hierarchy1"/>
    <dgm:cxn modelId="{DA92C9AF-1211-4340-BD8A-4C0A5F8B3339}" type="presParOf" srcId="{F8961081-8974-4179-B084-7F145E85D5D4}" destId="{E4A5A507-4585-4E24-8B0B-7598FB3A09B2}" srcOrd="0" destOrd="0" presId="urn:microsoft.com/office/officeart/2005/8/layout/hierarchy1"/>
    <dgm:cxn modelId="{B2C485F1-BDFF-4556-8DAB-38A7D37058D2}" type="presParOf" srcId="{E4A5A507-4585-4E24-8B0B-7598FB3A09B2}" destId="{1C269B40-6E22-4ED7-A9F4-D9CB1A2B59AB}" srcOrd="0" destOrd="0" presId="urn:microsoft.com/office/officeart/2005/8/layout/hierarchy1"/>
    <dgm:cxn modelId="{7B9C6008-9296-48F6-B24A-5E8FCAFEBB29}" type="presParOf" srcId="{E4A5A507-4585-4E24-8B0B-7598FB3A09B2}" destId="{DAC8B18E-EE32-459E-9246-5CA9AE05A941}" srcOrd="1" destOrd="0" presId="urn:microsoft.com/office/officeart/2005/8/layout/hierarchy1"/>
    <dgm:cxn modelId="{EDE27956-11B7-4846-9DCD-929C02CE2326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0" presStyleCnt="2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0" presStyleCnt="2"/>
      <dgm:spPr/>
    </dgm:pt>
    <dgm:pt modelId="{4D8E1783-9CF8-4943-AE53-12F73C1F743B}" type="pres">
      <dgm:prSet presAssocID="{361984A6-02F0-461F-9692-C094FAA52E43}" presName="text3" presStyleLbl="fgAcc3" presStyleIdx="0" presStyleCnt="2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1" presStyleCnt="2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1" presStyleCnt="2"/>
      <dgm:spPr/>
    </dgm:pt>
    <dgm:pt modelId="{DAC8B18E-EE32-459E-9246-5CA9AE05A941}" type="pres">
      <dgm:prSet presAssocID="{C4194A4E-3F99-4FF4-9A46-EBAA8D161AA4}" presName="text3" presStyleLbl="fgAcc3" presStyleIdx="1" presStyleCnt="2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7223F402-9B5C-4560-86F5-D697528C443D}" type="presOf" srcId="{FAF46E4C-6F21-4ABC-A5A1-D5E48816ECDF}" destId="{4C45CFF6-6975-4FA3-9A26-0C3DFA2CC186}" srcOrd="0" destOrd="0" presId="urn:microsoft.com/office/officeart/2005/8/layout/hierarchy1"/>
    <dgm:cxn modelId="{D64B8C0B-1C3D-4FC2-99F9-7153B048ABF2}" type="presOf" srcId="{DD8248F3-EF23-43B9-90BC-7D262ED3A108}" destId="{71ADAB8F-4C6D-42FE-9B6D-31EA8D004C81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18583B45-6BD7-4DAE-9798-3DFB5CD4882C}" type="presOf" srcId="{88876CE5-DA24-473B-A68D-8A984529F1CB}" destId="{90F7B5D3-956C-4F39-8D6F-93EE17104E16}" srcOrd="0" destOrd="0" presId="urn:microsoft.com/office/officeart/2005/8/layout/hierarchy1"/>
    <dgm:cxn modelId="{86345A69-B371-45CD-901F-1345B393FE8F}" type="presOf" srcId="{7794D426-ADC9-4266-B71A-F5A9278A6438}" destId="{1BE32473-3B6B-4EBC-AD4F-80BC50F0F113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B069EC70-714F-46F9-B931-970BA8B7B006}" type="presOf" srcId="{D04E4155-247F-4315-819C-269647253E60}" destId="{3039C3D8-2FB4-4F14-B694-1D7A63C9D598}" srcOrd="0" destOrd="0" presId="urn:microsoft.com/office/officeart/2005/8/layout/hierarchy1"/>
    <dgm:cxn modelId="{EA32D273-F23E-4BA8-BB7C-EE0A7487544D}" type="presOf" srcId="{C4194A4E-3F99-4FF4-9A46-EBAA8D161AA4}" destId="{DAC8B18E-EE32-459E-9246-5CA9AE05A941}" srcOrd="0" destOrd="0" presId="urn:microsoft.com/office/officeart/2005/8/layout/hierarchy1"/>
    <dgm:cxn modelId="{986B42A4-1033-4170-A638-70010798455E}" type="presOf" srcId="{2E8FB62D-451E-4935-9BF9-D822218DCFCD}" destId="{8EE574AC-77C2-479E-9BA3-F6EFD8F433FE}" srcOrd="0" destOrd="0" presId="urn:microsoft.com/office/officeart/2005/8/layout/hierarchy1"/>
    <dgm:cxn modelId="{B7FB1DBD-C548-40DC-976A-258830E4A2C5}" type="presOf" srcId="{51B9B623-0451-48E4-8041-6911FC7879C1}" destId="{5048F8BF-87DF-4874-AA0C-F5929A1D10D9}" srcOrd="0" destOrd="0" presId="urn:microsoft.com/office/officeart/2005/8/layout/hierarchy1"/>
    <dgm:cxn modelId="{FCB52BCF-7611-4DF1-A8FA-4DA9F92A9E5D}" type="presOf" srcId="{61E40BA1-A8EA-468B-A059-DB523A89AA93}" destId="{4D5ED719-B454-4F7E-95D5-2E3ED060C715}" srcOrd="0" destOrd="0" presId="urn:microsoft.com/office/officeart/2005/8/layout/hierarchy1"/>
    <dgm:cxn modelId="{37DB0ED5-276E-4E97-B6F0-6EE8354C4AA7}" type="presOf" srcId="{6561C43C-BB17-4640-82BF-29A3E5557FE6}" destId="{90217DEA-6FD2-4F8D-AD09-F8CAF04E2C2F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B24F3AE4-8898-43FC-9548-FE672B1267EE}" type="presOf" srcId="{BA348F64-E543-4F1A-B4F5-9362D0B9003A}" destId="{B2C37A83-533F-40B6-9900-7711C15C05DC}" srcOrd="0" destOrd="0" presId="urn:microsoft.com/office/officeart/2005/8/layout/hierarchy1"/>
    <dgm:cxn modelId="{B8DE1CF3-D517-45C0-B4F2-339871917FE5}" type="presOf" srcId="{361984A6-02F0-461F-9692-C094FAA52E43}" destId="{4D8E1783-9CF8-4943-AE53-12F73C1F743B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2C39A7C-5ADB-4361-BE7E-2E7CCF100B47}" type="presParOf" srcId="{8EE574AC-77C2-479E-9BA3-F6EFD8F433FE}" destId="{D3D252FD-0F69-4295-A46A-CDB307A7013C}" srcOrd="0" destOrd="0" presId="urn:microsoft.com/office/officeart/2005/8/layout/hierarchy1"/>
    <dgm:cxn modelId="{194D2FB3-206D-4D18-9CC7-1BDDA77C6AAD}" type="presParOf" srcId="{D3D252FD-0F69-4295-A46A-CDB307A7013C}" destId="{EBD1EE29-5BE2-48E0-85D0-A1AD13F96986}" srcOrd="0" destOrd="0" presId="urn:microsoft.com/office/officeart/2005/8/layout/hierarchy1"/>
    <dgm:cxn modelId="{F312DD9D-AC4C-448E-90F3-25A78B217A77}" type="presParOf" srcId="{EBD1EE29-5BE2-48E0-85D0-A1AD13F96986}" destId="{B44CF202-4026-4E56-85CE-2AB0E9598240}" srcOrd="0" destOrd="0" presId="urn:microsoft.com/office/officeart/2005/8/layout/hierarchy1"/>
    <dgm:cxn modelId="{3CE63A0D-3F74-4545-8ABD-D1A4592A78F0}" type="presParOf" srcId="{EBD1EE29-5BE2-48E0-85D0-A1AD13F96986}" destId="{90217DEA-6FD2-4F8D-AD09-F8CAF04E2C2F}" srcOrd="1" destOrd="0" presId="urn:microsoft.com/office/officeart/2005/8/layout/hierarchy1"/>
    <dgm:cxn modelId="{0AD0F8FF-F7E4-440F-847F-66C61B187430}" type="presParOf" srcId="{D3D252FD-0F69-4295-A46A-CDB307A7013C}" destId="{A1E97CAE-10B8-42D1-A83C-DABE11287632}" srcOrd="1" destOrd="0" presId="urn:microsoft.com/office/officeart/2005/8/layout/hierarchy1"/>
    <dgm:cxn modelId="{98DF4D94-1EF2-4C7D-8433-F04DECB747B3}" type="presParOf" srcId="{A1E97CAE-10B8-42D1-A83C-DABE11287632}" destId="{B2C37A83-533F-40B6-9900-7711C15C05DC}" srcOrd="0" destOrd="0" presId="urn:microsoft.com/office/officeart/2005/8/layout/hierarchy1"/>
    <dgm:cxn modelId="{C2D5A12C-1D0B-43DE-A336-E09E8FE80F51}" type="presParOf" srcId="{A1E97CAE-10B8-42D1-A83C-DABE11287632}" destId="{10AE4523-708A-4706-97BC-BECDD6D253B3}" srcOrd="1" destOrd="0" presId="urn:microsoft.com/office/officeart/2005/8/layout/hierarchy1"/>
    <dgm:cxn modelId="{3A63D5DD-01AB-4C49-9AFC-17C9D66F3A7E}" type="presParOf" srcId="{10AE4523-708A-4706-97BC-BECDD6D253B3}" destId="{723D961F-AAD6-4B36-955D-325D187B7BE0}" srcOrd="0" destOrd="0" presId="urn:microsoft.com/office/officeart/2005/8/layout/hierarchy1"/>
    <dgm:cxn modelId="{3384C3C8-AC8B-4F3F-8C0E-D67CD9911ED3}" type="presParOf" srcId="{723D961F-AAD6-4B36-955D-325D187B7BE0}" destId="{34F197E4-FF1B-450B-9AEC-E853F3227BB3}" srcOrd="0" destOrd="0" presId="urn:microsoft.com/office/officeart/2005/8/layout/hierarchy1"/>
    <dgm:cxn modelId="{0F3B51AF-34D6-4753-9994-003C2499B7EB}" type="presParOf" srcId="{723D961F-AAD6-4B36-955D-325D187B7BE0}" destId="{71ADAB8F-4C6D-42FE-9B6D-31EA8D004C81}" srcOrd="1" destOrd="0" presId="urn:microsoft.com/office/officeart/2005/8/layout/hierarchy1"/>
    <dgm:cxn modelId="{B302CFDE-B07C-4356-AF47-5B5C0A13F5E2}" type="presParOf" srcId="{10AE4523-708A-4706-97BC-BECDD6D253B3}" destId="{03359E40-40BA-415B-8F7C-D4664608455E}" srcOrd="1" destOrd="0" presId="urn:microsoft.com/office/officeart/2005/8/layout/hierarchy1"/>
    <dgm:cxn modelId="{6C799BA5-FC1C-4403-91C8-85E127959573}" type="presParOf" srcId="{A1E97CAE-10B8-42D1-A83C-DABE11287632}" destId="{5048F8BF-87DF-4874-AA0C-F5929A1D10D9}" srcOrd="2" destOrd="0" presId="urn:microsoft.com/office/officeart/2005/8/layout/hierarchy1"/>
    <dgm:cxn modelId="{8D8F804B-36EE-4834-8EF8-92349421549E}" type="presParOf" srcId="{A1E97CAE-10B8-42D1-A83C-DABE11287632}" destId="{0EEDE8D4-86E7-4177-8AB0-B0DEC2774317}" srcOrd="3" destOrd="0" presId="urn:microsoft.com/office/officeart/2005/8/layout/hierarchy1"/>
    <dgm:cxn modelId="{11B371F1-FF59-4413-A2CB-0C013DA7AB35}" type="presParOf" srcId="{0EEDE8D4-86E7-4177-8AB0-B0DEC2774317}" destId="{106CAF7E-7B76-4A5B-B443-4FACB8F7399A}" srcOrd="0" destOrd="0" presId="urn:microsoft.com/office/officeart/2005/8/layout/hierarchy1"/>
    <dgm:cxn modelId="{90B04D1E-9F4E-4166-B739-C5D333E39E12}" type="presParOf" srcId="{106CAF7E-7B76-4A5B-B443-4FACB8F7399A}" destId="{EAF9E8CB-C19E-475E-8EE2-3811D2E381BD}" srcOrd="0" destOrd="0" presId="urn:microsoft.com/office/officeart/2005/8/layout/hierarchy1"/>
    <dgm:cxn modelId="{02840C59-3940-4585-837B-280D60E5A06F}" type="presParOf" srcId="{106CAF7E-7B76-4A5B-B443-4FACB8F7399A}" destId="{4D5ED719-B454-4F7E-95D5-2E3ED060C715}" srcOrd="1" destOrd="0" presId="urn:microsoft.com/office/officeart/2005/8/layout/hierarchy1"/>
    <dgm:cxn modelId="{C184A38E-E429-46CD-A91E-CD5E3FDBA7C0}" type="presParOf" srcId="{0EEDE8D4-86E7-4177-8AB0-B0DEC2774317}" destId="{0EDB5585-E86A-4CC7-86AB-513296A0BA54}" srcOrd="1" destOrd="0" presId="urn:microsoft.com/office/officeart/2005/8/layout/hierarchy1"/>
    <dgm:cxn modelId="{4BAFBC13-1408-4DC2-AEE3-20EBAE438419}" type="presParOf" srcId="{A1E97CAE-10B8-42D1-A83C-DABE11287632}" destId="{3039C3D8-2FB4-4F14-B694-1D7A63C9D598}" srcOrd="4" destOrd="0" presId="urn:microsoft.com/office/officeart/2005/8/layout/hierarchy1"/>
    <dgm:cxn modelId="{7807B33B-F433-48C0-B32A-4304A2AE4B42}" type="presParOf" srcId="{A1E97CAE-10B8-42D1-A83C-DABE11287632}" destId="{DA66B581-95E9-4774-BD9D-AF2C6F66A80D}" srcOrd="5" destOrd="0" presId="urn:microsoft.com/office/officeart/2005/8/layout/hierarchy1"/>
    <dgm:cxn modelId="{B53D7B15-9EBF-4428-A286-C7A0BC8E687F}" type="presParOf" srcId="{DA66B581-95E9-4774-BD9D-AF2C6F66A80D}" destId="{6C6739A3-8531-4804-B03E-D3B7A05FA11C}" srcOrd="0" destOrd="0" presId="urn:microsoft.com/office/officeart/2005/8/layout/hierarchy1"/>
    <dgm:cxn modelId="{1E223177-4FE3-4CD6-B650-5475564E7203}" type="presParOf" srcId="{6C6739A3-8531-4804-B03E-D3B7A05FA11C}" destId="{A0641083-91DE-4CE2-A68E-B6FA64C64427}" srcOrd="0" destOrd="0" presId="urn:microsoft.com/office/officeart/2005/8/layout/hierarchy1"/>
    <dgm:cxn modelId="{3B64D533-BD62-48AA-8EAB-D2F3D2B9ECCE}" type="presParOf" srcId="{6C6739A3-8531-4804-B03E-D3B7A05FA11C}" destId="{4C45CFF6-6975-4FA3-9A26-0C3DFA2CC186}" srcOrd="1" destOrd="0" presId="urn:microsoft.com/office/officeart/2005/8/layout/hierarchy1"/>
    <dgm:cxn modelId="{5722ECB9-2C72-4F49-9350-8DFFF6CF7072}" type="presParOf" srcId="{DA66B581-95E9-4774-BD9D-AF2C6F66A80D}" destId="{7129C300-81AC-4A2C-85FF-8AAED4CB5D86}" srcOrd="1" destOrd="0" presId="urn:microsoft.com/office/officeart/2005/8/layout/hierarchy1"/>
    <dgm:cxn modelId="{66696DE8-B6CC-4567-AC79-9A9F6366A63B}" type="presParOf" srcId="{7129C300-81AC-4A2C-85FF-8AAED4CB5D86}" destId="{1BE32473-3B6B-4EBC-AD4F-80BC50F0F113}" srcOrd="0" destOrd="0" presId="urn:microsoft.com/office/officeart/2005/8/layout/hierarchy1"/>
    <dgm:cxn modelId="{2565FE71-27C1-49D6-8936-2FA2E9778F63}" type="presParOf" srcId="{7129C300-81AC-4A2C-85FF-8AAED4CB5D86}" destId="{06D7341D-2699-41EB-B602-E68034AB7DBA}" srcOrd="1" destOrd="0" presId="urn:microsoft.com/office/officeart/2005/8/layout/hierarchy1"/>
    <dgm:cxn modelId="{290E1D4D-A80C-4518-80F1-3219676E4577}" type="presParOf" srcId="{06D7341D-2699-41EB-B602-E68034AB7DBA}" destId="{E8B029AF-AF21-42A8-B6E9-A80B33A017EB}" srcOrd="0" destOrd="0" presId="urn:microsoft.com/office/officeart/2005/8/layout/hierarchy1"/>
    <dgm:cxn modelId="{7A21EB5C-D18A-4B21-B7BA-C8208AE1DF47}" type="presParOf" srcId="{E8B029AF-AF21-42A8-B6E9-A80B33A017EB}" destId="{566F7904-9A00-4FA0-8C8B-78D5BCFD3298}" srcOrd="0" destOrd="0" presId="urn:microsoft.com/office/officeart/2005/8/layout/hierarchy1"/>
    <dgm:cxn modelId="{D7F5AB7D-F3BD-43C4-9046-25AE826D8083}" type="presParOf" srcId="{E8B029AF-AF21-42A8-B6E9-A80B33A017EB}" destId="{4D8E1783-9CF8-4943-AE53-12F73C1F743B}" srcOrd="1" destOrd="0" presId="urn:microsoft.com/office/officeart/2005/8/layout/hierarchy1"/>
    <dgm:cxn modelId="{C30B75EA-65F5-469E-AB10-16EA76F13476}" type="presParOf" srcId="{06D7341D-2699-41EB-B602-E68034AB7DBA}" destId="{AAE0CACE-BDB8-48A8-8A8F-6AC2CBD0D7AF}" srcOrd="1" destOrd="0" presId="urn:microsoft.com/office/officeart/2005/8/layout/hierarchy1"/>
    <dgm:cxn modelId="{1A7F55EA-FAE6-4068-8094-6548AE104EA1}" type="presParOf" srcId="{7129C300-81AC-4A2C-85FF-8AAED4CB5D86}" destId="{90F7B5D3-956C-4F39-8D6F-93EE17104E16}" srcOrd="2" destOrd="0" presId="urn:microsoft.com/office/officeart/2005/8/layout/hierarchy1"/>
    <dgm:cxn modelId="{5ED69ACE-CFD2-4F5A-A96D-133587EC308A}" type="presParOf" srcId="{7129C300-81AC-4A2C-85FF-8AAED4CB5D86}" destId="{F8961081-8974-4179-B084-7F145E85D5D4}" srcOrd="3" destOrd="0" presId="urn:microsoft.com/office/officeart/2005/8/layout/hierarchy1"/>
    <dgm:cxn modelId="{2978CF37-B7DB-43FF-BDCC-12046ADEC84F}" type="presParOf" srcId="{F8961081-8974-4179-B084-7F145E85D5D4}" destId="{E4A5A507-4585-4E24-8B0B-7598FB3A09B2}" srcOrd="0" destOrd="0" presId="urn:microsoft.com/office/officeart/2005/8/layout/hierarchy1"/>
    <dgm:cxn modelId="{54304CF4-B860-4B9F-A899-2D7152D13EDB}" type="presParOf" srcId="{E4A5A507-4585-4E24-8B0B-7598FB3A09B2}" destId="{1C269B40-6E22-4ED7-A9F4-D9CB1A2B59AB}" srcOrd="0" destOrd="0" presId="urn:microsoft.com/office/officeart/2005/8/layout/hierarchy1"/>
    <dgm:cxn modelId="{81086AF9-941A-4DAE-9C5C-508BEA5C31FB}" type="presParOf" srcId="{E4A5A507-4585-4E24-8B0B-7598FB3A09B2}" destId="{DAC8B18E-EE32-459E-9246-5CA9AE05A941}" srcOrd="1" destOrd="0" presId="urn:microsoft.com/office/officeart/2005/8/layout/hierarchy1"/>
    <dgm:cxn modelId="{CB188750-1529-4091-8A97-DFCF77EE4F3B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5DD4630A-3B06-4240-9F4A-A34E529EBE25}" type="presOf" srcId="{DF5654BC-25F2-4AC9-AAF0-653E30BD5FE4}" destId="{9CCB9B5D-47F6-4F14-A594-3393B2343D27}" srcOrd="0" destOrd="0" presId="urn:microsoft.com/office/officeart/2005/8/layout/hierarchy1"/>
    <dgm:cxn modelId="{35AF1B0F-7B8C-43D6-BF2C-C601C608D793}" type="presOf" srcId="{BA348F64-E543-4F1A-B4F5-9362D0B9003A}" destId="{B2C37A83-533F-40B6-9900-7711C15C05DC}" srcOrd="0" destOrd="0" presId="urn:microsoft.com/office/officeart/2005/8/layout/hierarchy1"/>
    <dgm:cxn modelId="{3D9DCA10-14B4-4C9B-8A8F-31FE1F420CEF}" type="presOf" srcId="{686B3399-84B3-4225-95AB-795D62A01C63}" destId="{9D572EB7-B52A-4A01-BF83-CCC2932BE2CE}" srcOrd="0" destOrd="0" presId="urn:microsoft.com/office/officeart/2005/8/layout/hierarchy1"/>
    <dgm:cxn modelId="{6438AF16-764C-484B-9C55-6D1B5013EBDD}" type="presOf" srcId="{B89D71F6-833A-4B9C-8C96-7D3B75DF791E}" destId="{EB46832F-EC44-434D-83B9-DC29584AE70E}" srcOrd="0" destOrd="0" presId="urn:microsoft.com/office/officeart/2005/8/layout/hierarchy1"/>
    <dgm:cxn modelId="{75800C1B-4592-402F-A530-166E4AA507A9}" type="presOf" srcId="{20399244-8690-497D-84A3-CCE81A49DD47}" destId="{A66C1CF7-E4D1-45B6-B0B6-41774F4DC5A9}" srcOrd="0" destOrd="0" presId="urn:microsoft.com/office/officeart/2005/8/layout/hierarchy1"/>
    <dgm:cxn modelId="{88393B27-3304-4CA4-A1AF-21DD6D7C407C}" type="presOf" srcId="{6561C43C-BB17-4640-82BF-29A3E5557FE6}" destId="{90217DEA-6FD2-4F8D-AD09-F8CAF04E2C2F}" srcOrd="0" destOrd="0" presId="urn:microsoft.com/office/officeart/2005/8/layout/hierarchy1"/>
    <dgm:cxn modelId="{C4079A2F-5B86-41EC-8576-4E672155D202}" type="presOf" srcId="{5E6018C1-34A2-4615-ADBC-1D2A7D553C88}" destId="{9D17A583-15C6-4CAC-A47A-AD3F494C2B76}" srcOrd="0" destOrd="0" presId="urn:microsoft.com/office/officeart/2005/8/layout/hierarchy1"/>
    <dgm:cxn modelId="{29500536-CD2F-4DEE-AA13-7656A84C46DA}" type="presOf" srcId="{BD527F8A-3919-4531-B289-600DA9377EED}" destId="{D5E63E0A-CF4E-45A3-BE14-D294AD336C8E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FAE0AD5D-6773-47BC-87EB-E0DBA912EBF7}" type="presOf" srcId="{2AAAD6DD-A2C6-45D2-A681-9E7B08A66655}" destId="{067C057E-C60D-4277-B588-D361570152A4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6554B569-1F44-4C2D-BC51-E706C535D591}" type="presOf" srcId="{DD8248F3-EF23-43B9-90BC-7D262ED3A108}" destId="{71ADAB8F-4C6D-42FE-9B6D-31EA8D004C81}" srcOrd="0" destOrd="0" presId="urn:microsoft.com/office/officeart/2005/8/layout/hierarchy1"/>
    <dgm:cxn modelId="{998C326B-8C85-4EAF-B702-2E30E043120C}" type="presOf" srcId="{7C7DFCB3-72B2-408A-AB25-55AB8AEA2985}" destId="{36ABF2FA-DF44-4BA7-AC2C-E73EC3489F64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46A83B85-7F86-471F-8B8F-FB2CB07A7B42}" type="presOf" srcId="{D04E4155-247F-4315-819C-269647253E60}" destId="{3039C3D8-2FB4-4F14-B694-1D7A63C9D598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63FD169E-5C1E-4891-9376-41BDE7C30FCE}" type="presOf" srcId="{61E40BA1-A8EA-468B-A059-DB523A89AA93}" destId="{4D5ED719-B454-4F7E-95D5-2E3ED060C715}" srcOrd="0" destOrd="0" presId="urn:microsoft.com/office/officeart/2005/8/layout/hierarchy1"/>
    <dgm:cxn modelId="{1421FFAA-74C9-4B54-8D7E-4A82BB920979}" type="presOf" srcId="{C4194A4E-3F99-4FF4-9A46-EBAA8D161AA4}" destId="{DAC8B18E-EE32-459E-9246-5CA9AE05A941}" srcOrd="0" destOrd="0" presId="urn:microsoft.com/office/officeart/2005/8/layout/hierarchy1"/>
    <dgm:cxn modelId="{A8044BB1-D0B3-42D4-8F26-CBB59D2A6CE9}" type="presOf" srcId="{361984A6-02F0-461F-9692-C094FAA52E43}" destId="{4D8E1783-9CF8-4943-AE53-12F73C1F743B}" srcOrd="0" destOrd="0" presId="urn:microsoft.com/office/officeart/2005/8/layout/hierarchy1"/>
    <dgm:cxn modelId="{FEC4E1B2-90B9-481C-996D-EAF4A486A055}" type="presOf" srcId="{FAF46E4C-6F21-4ABC-A5A1-D5E48816ECDF}" destId="{4C45CFF6-6975-4FA3-9A26-0C3DFA2CC186}" srcOrd="0" destOrd="0" presId="urn:microsoft.com/office/officeart/2005/8/layout/hierarchy1"/>
    <dgm:cxn modelId="{E1D56FB3-14F9-424D-82B5-FC60ACC656AC}" type="presOf" srcId="{57E12088-E69C-4509-8335-B0FCB523D440}" destId="{82D8363E-00DC-4513-9B93-E529A1E5FF66}" srcOrd="0" destOrd="0" presId="urn:microsoft.com/office/officeart/2005/8/layout/hierarchy1"/>
    <dgm:cxn modelId="{7D1ECBB7-7B8C-4548-B2B7-A150387412FE}" type="presOf" srcId="{E2F10622-DD6F-4A08-A059-2B202EEFD15B}" destId="{D0A15FE5-9107-46D3-87FE-351F9FAF7FA1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12B40AC7-FEFB-4F8B-BB8E-EA9268ED8F17}" type="presOf" srcId="{88876CE5-DA24-473B-A68D-8A984529F1CB}" destId="{90F7B5D3-956C-4F39-8D6F-93EE17104E16}" srcOrd="0" destOrd="0" presId="urn:microsoft.com/office/officeart/2005/8/layout/hierarchy1"/>
    <dgm:cxn modelId="{3009BFC8-1215-4C29-AA4A-C26A6A1298F2}" type="presOf" srcId="{2E8FB62D-451E-4935-9BF9-D822218DCFCD}" destId="{8EE574AC-77C2-479E-9BA3-F6EFD8F433FE}" srcOrd="0" destOrd="0" presId="urn:microsoft.com/office/officeart/2005/8/layout/hierarchy1"/>
    <dgm:cxn modelId="{0F387BCB-110F-484C-95EA-965770A9C31F}" type="presOf" srcId="{960074D2-F50A-4914-803E-A6CFC5FDA027}" destId="{EC7A5566-5B2A-4413-9027-1F85C6F62546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7155A0ED-3DCA-4750-A355-32352AD55736}" type="presOf" srcId="{66E2CEA7-ECE5-4AA5-A913-873A8C2A3FC7}" destId="{12ED48ED-67AA-40E9-9C98-802F006C89C6}" srcOrd="0" destOrd="0" presId="urn:microsoft.com/office/officeart/2005/8/layout/hierarchy1"/>
    <dgm:cxn modelId="{647325F2-4EF8-49B7-834F-6C2B2D069C76}" type="presOf" srcId="{51B9B623-0451-48E4-8041-6911FC7879C1}" destId="{5048F8BF-87DF-4874-AA0C-F5929A1D10D9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72FB5FB-4858-446D-AC0A-61DF933D7227}" type="presOf" srcId="{7794D426-ADC9-4266-B71A-F5A9278A6438}" destId="{1BE32473-3B6B-4EBC-AD4F-80BC50F0F113}" srcOrd="0" destOrd="0" presId="urn:microsoft.com/office/officeart/2005/8/layout/hierarchy1"/>
    <dgm:cxn modelId="{ACD413FC-F5C6-41EC-B2E0-1884AE553741}" type="presParOf" srcId="{8EE574AC-77C2-479E-9BA3-F6EFD8F433FE}" destId="{D3D252FD-0F69-4295-A46A-CDB307A7013C}" srcOrd="0" destOrd="0" presId="urn:microsoft.com/office/officeart/2005/8/layout/hierarchy1"/>
    <dgm:cxn modelId="{2DBA1372-9528-49D1-937A-679D37CA133A}" type="presParOf" srcId="{D3D252FD-0F69-4295-A46A-CDB307A7013C}" destId="{EBD1EE29-5BE2-48E0-85D0-A1AD13F96986}" srcOrd="0" destOrd="0" presId="urn:microsoft.com/office/officeart/2005/8/layout/hierarchy1"/>
    <dgm:cxn modelId="{A8B34EEF-8176-49C1-9876-13836C76F961}" type="presParOf" srcId="{EBD1EE29-5BE2-48E0-85D0-A1AD13F96986}" destId="{B44CF202-4026-4E56-85CE-2AB0E9598240}" srcOrd="0" destOrd="0" presId="urn:microsoft.com/office/officeart/2005/8/layout/hierarchy1"/>
    <dgm:cxn modelId="{46934341-8938-4483-ABE7-27E3C9F2A063}" type="presParOf" srcId="{EBD1EE29-5BE2-48E0-85D0-A1AD13F96986}" destId="{90217DEA-6FD2-4F8D-AD09-F8CAF04E2C2F}" srcOrd="1" destOrd="0" presId="urn:microsoft.com/office/officeart/2005/8/layout/hierarchy1"/>
    <dgm:cxn modelId="{0FFAF4EF-ADC7-4F02-A375-CF68771C83C2}" type="presParOf" srcId="{D3D252FD-0F69-4295-A46A-CDB307A7013C}" destId="{A1E97CAE-10B8-42D1-A83C-DABE11287632}" srcOrd="1" destOrd="0" presId="urn:microsoft.com/office/officeart/2005/8/layout/hierarchy1"/>
    <dgm:cxn modelId="{DEFC0A42-0A01-4695-BABF-F3B063040460}" type="presParOf" srcId="{A1E97CAE-10B8-42D1-A83C-DABE11287632}" destId="{B2C37A83-533F-40B6-9900-7711C15C05DC}" srcOrd="0" destOrd="0" presId="urn:microsoft.com/office/officeart/2005/8/layout/hierarchy1"/>
    <dgm:cxn modelId="{86BEB782-F9C8-4268-BABE-0DC5B166C815}" type="presParOf" srcId="{A1E97CAE-10B8-42D1-A83C-DABE11287632}" destId="{10AE4523-708A-4706-97BC-BECDD6D253B3}" srcOrd="1" destOrd="0" presId="urn:microsoft.com/office/officeart/2005/8/layout/hierarchy1"/>
    <dgm:cxn modelId="{38C7C3CF-62B4-43FC-9937-F54DC65C9A89}" type="presParOf" srcId="{10AE4523-708A-4706-97BC-BECDD6D253B3}" destId="{723D961F-AAD6-4B36-955D-325D187B7BE0}" srcOrd="0" destOrd="0" presId="urn:microsoft.com/office/officeart/2005/8/layout/hierarchy1"/>
    <dgm:cxn modelId="{CA1B0F9C-69D4-44B7-BAB0-1FF91A810C5E}" type="presParOf" srcId="{723D961F-AAD6-4B36-955D-325D187B7BE0}" destId="{34F197E4-FF1B-450B-9AEC-E853F3227BB3}" srcOrd="0" destOrd="0" presId="urn:microsoft.com/office/officeart/2005/8/layout/hierarchy1"/>
    <dgm:cxn modelId="{354F745D-EE92-4E27-897F-2AAFD39D27B3}" type="presParOf" srcId="{723D961F-AAD6-4B36-955D-325D187B7BE0}" destId="{71ADAB8F-4C6D-42FE-9B6D-31EA8D004C81}" srcOrd="1" destOrd="0" presId="urn:microsoft.com/office/officeart/2005/8/layout/hierarchy1"/>
    <dgm:cxn modelId="{2283A53A-9C08-41A9-85D8-F984A5229D8E}" type="presParOf" srcId="{10AE4523-708A-4706-97BC-BECDD6D253B3}" destId="{03359E40-40BA-415B-8F7C-D4664608455E}" srcOrd="1" destOrd="0" presId="urn:microsoft.com/office/officeart/2005/8/layout/hierarchy1"/>
    <dgm:cxn modelId="{D1253072-B513-4E75-A5F3-80C1D209452E}" type="presParOf" srcId="{03359E40-40BA-415B-8F7C-D4664608455E}" destId="{9CCB9B5D-47F6-4F14-A594-3393B2343D27}" srcOrd="0" destOrd="0" presId="urn:microsoft.com/office/officeart/2005/8/layout/hierarchy1"/>
    <dgm:cxn modelId="{EFCCFA6D-7167-430B-A2FA-D1A83B29176C}" type="presParOf" srcId="{03359E40-40BA-415B-8F7C-D4664608455E}" destId="{BFE13637-3081-482B-A90D-FBBEB84CFA46}" srcOrd="1" destOrd="0" presId="urn:microsoft.com/office/officeart/2005/8/layout/hierarchy1"/>
    <dgm:cxn modelId="{C1856704-EF40-4FEA-9951-1357BEBC99AB}" type="presParOf" srcId="{BFE13637-3081-482B-A90D-FBBEB84CFA46}" destId="{0BE7FCBB-FEFE-4E4D-BBB6-79F5CC236F71}" srcOrd="0" destOrd="0" presId="urn:microsoft.com/office/officeart/2005/8/layout/hierarchy1"/>
    <dgm:cxn modelId="{2A5AE341-1202-4E1C-8116-C0CEEF0A48B3}" type="presParOf" srcId="{0BE7FCBB-FEFE-4E4D-BBB6-79F5CC236F71}" destId="{16F66904-4923-47FF-8108-C3E97CE77320}" srcOrd="0" destOrd="0" presId="urn:microsoft.com/office/officeart/2005/8/layout/hierarchy1"/>
    <dgm:cxn modelId="{4A32028E-7142-4015-B550-FA587C223FD2}" type="presParOf" srcId="{0BE7FCBB-FEFE-4E4D-BBB6-79F5CC236F71}" destId="{36ABF2FA-DF44-4BA7-AC2C-E73EC3489F64}" srcOrd="1" destOrd="0" presId="urn:microsoft.com/office/officeart/2005/8/layout/hierarchy1"/>
    <dgm:cxn modelId="{273AF10E-A87D-4946-8D37-F014D05E3548}" type="presParOf" srcId="{BFE13637-3081-482B-A90D-FBBEB84CFA46}" destId="{42F9A3DB-40F4-4ADC-9D3F-8D64EEEECED4}" srcOrd="1" destOrd="0" presId="urn:microsoft.com/office/officeart/2005/8/layout/hierarchy1"/>
    <dgm:cxn modelId="{85BF0B72-6278-44BB-98CA-876D724E0F2E}" type="presParOf" srcId="{03359E40-40BA-415B-8F7C-D4664608455E}" destId="{A66C1CF7-E4D1-45B6-B0B6-41774F4DC5A9}" srcOrd="2" destOrd="0" presId="urn:microsoft.com/office/officeart/2005/8/layout/hierarchy1"/>
    <dgm:cxn modelId="{DE3C8E33-CCD5-472D-AA27-C5C5CCB76AF9}" type="presParOf" srcId="{03359E40-40BA-415B-8F7C-D4664608455E}" destId="{188A8A7C-7579-4932-AF63-44CF88953D24}" srcOrd="3" destOrd="0" presId="urn:microsoft.com/office/officeart/2005/8/layout/hierarchy1"/>
    <dgm:cxn modelId="{99002B9D-2E43-47AD-AA59-DC0197A4427B}" type="presParOf" srcId="{188A8A7C-7579-4932-AF63-44CF88953D24}" destId="{ED573564-52C8-405E-ADDB-64E1FC4B6F71}" srcOrd="0" destOrd="0" presId="urn:microsoft.com/office/officeart/2005/8/layout/hierarchy1"/>
    <dgm:cxn modelId="{5898A1DD-5854-4629-9B8A-CE02F51B4668}" type="presParOf" srcId="{ED573564-52C8-405E-ADDB-64E1FC4B6F71}" destId="{C2FA1A16-8A20-4778-8AA2-367EBD568D40}" srcOrd="0" destOrd="0" presId="urn:microsoft.com/office/officeart/2005/8/layout/hierarchy1"/>
    <dgm:cxn modelId="{E1D29650-C5E7-4B21-91BB-3B87EAD3CEE0}" type="presParOf" srcId="{ED573564-52C8-405E-ADDB-64E1FC4B6F71}" destId="{82D8363E-00DC-4513-9B93-E529A1E5FF66}" srcOrd="1" destOrd="0" presId="urn:microsoft.com/office/officeart/2005/8/layout/hierarchy1"/>
    <dgm:cxn modelId="{2FC0C6C2-0DCA-4C29-922F-7708C13A567A}" type="presParOf" srcId="{188A8A7C-7579-4932-AF63-44CF88953D24}" destId="{534B589B-ADF7-43B3-9BDA-B5DDD74F2D76}" srcOrd="1" destOrd="0" presId="urn:microsoft.com/office/officeart/2005/8/layout/hierarchy1"/>
    <dgm:cxn modelId="{BBBA2531-B789-4EB6-9D9F-1D50011C9836}" type="presParOf" srcId="{A1E97CAE-10B8-42D1-A83C-DABE11287632}" destId="{5048F8BF-87DF-4874-AA0C-F5929A1D10D9}" srcOrd="2" destOrd="0" presId="urn:microsoft.com/office/officeart/2005/8/layout/hierarchy1"/>
    <dgm:cxn modelId="{41226EA3-BAE1-4291-8419-38ED54F5347B}" type="presParOf" srcId="{A1E97CAE-10B8-42D1-A83C-DABE11287632}" destId="{0EEDE8D4-86E7-4177-8AB0-B0DEC2774317}" srcOrd="3" destOrd="0" presId="urn:microsoft.com/office/officeart/2005/8/layout/hierarchy1"/>
    <dgm:cxn modelId="{32D87FC9-2B38-4B38-AA8D-C9D38A2E964F}" type="presParOf" srcId="{0EEDE8D4-86E7-4177-8AB0-B0DEC2774317}" destId="{106CAF7E-7B76-4A5B-B443-4FACB8F7399A}" srcOrd="0" destOrd="0" presId="urn:microsoft.com/office/officeart/2005/8/layout/hierarchy1"/>
    <dgm:cxn modelId="{871AF484-C97E-4288-9C73-DDCD957B0F89}" type="presParOf" srcId="{106CAF7E-7B76-4A5B-B443-4FACB8F7399A}" destId="{EAF9E8CB-C19E-475E-8EE2-3811D2E381BD}" srcOrd="0" destOrd="0" presId="urn:microsoft.com/office/officeart/2005/8/layout/hierarchy1"/>
    <dgm:cxn modelId="{3245F42C-93D0-422F-AAA1-24BF3CE5FDE8}" type="presParOf" srcId="{106CAF7E-7B76-4A5B-B443-4FACB8F7399A}" destId="{4D5ED719-B454-4F7E-95D5-2E3ED060C715}" srcOrd="1" destOrd="0" presId="urn:microsoft.com/office/officeart/2005/8/layout/hierarchy1"/>
    <dgm:cxn modelId="{61EDA1E7-94FF-4CC7-863F-BD8B3A2A2F65}" type="presParOf" srcId="{0EEDE8D4-86E7-4177-8AB0-B0DEC2774317}" destId="{0EDB5585-E86A-4CC7-86AB-513296A0BA54}" srcOrd="1" destOrd="0" presId="urn:microsoft.com/office/officeart/2005/8/layout/hierarchy1"/>
    <dgm:cxn modelId="{66462977-6B6D-43DF-886A-9C4C07DDE406}" type="presParOf" srcId="{0EDB5585-E86A-4CC7-86AB-513296A0BA54}" destId="{EC7A5566-5B2A-4413-9027-1F85C6F62546}" srcOrd="0" destOrd="0" presId="urn:microsoft.com/office/officeart/2005/8/layout/hierarchy1"/>
    <dgm:cxn modelId="{AEA5B240-C97C-45AA-A0C7-8092F0DBCE99}" type="presParOf" srcId="{0EDB5585-E86A-4CC7-86AB-513296A0BA54}" destId="{884EB8F1-A764-4917-9400-14D7318C69D1}" srcOrd="1" destOrd="0" presId="urn:microsoft.com/office/officeart/2005/8/layout/hierarchy1"/>
    <dgm:cxn modelId="{134B0D51-5ED0-431A-A151-64DFDC5682FA}" type="presParOf" srcId="{884EB8F1-A764-4917-9400-14D7318C69D1}" destId="{5BC35FCA-3597-427E-A10D-4BAAAC2382EB}" srcOrd="0" destOrd="0" presId="urn:microsoft.com/office/officeart/2005/8/layout/hierarchy1"/>
    <dgm:cxn modelId="{9206E176-14C7-4551-8A0D-C1ED578C290D}" type="presParOf" srcId="{5BC35FCA-3597-427E-A10D-4BAAAC2382EB}" destId="{1E4AF025-2D4B-4B7D-9B89-1B0EF2C644B3}" srcOrd="0" destOrd="0" presId="urn:microsoft.com/office/officeart/2005/8/layout/hierarchy1"/>
    <dgm:cxn modelId="{B704B816-B6CA-442D-B368-E5DEE97F1F56}" type="presParOf" srcId="{5BC35FCA-3597-427E-A10D-4BAAAC2382EB}" destId="{067C057E-C60D-4277-B588-D361570152A4}" srcOrd="1" destOrd="0" presId="urn:microsoft.com/office/officeart/2005/8/layout/hierarchy1"/>
    <dgm:cxn modelId="{6E7850EF-05B8-4894-8DC0-CD26C9D96545}" type="presParOf" srcId="{884EB8F1-A764-4917-9400-14D7318C69D1}" destId="{7526591E-79E2-4396-96CF-CC75A9094BD0}" srcOrd="1" destOrd="0" presId="urn:microsoft.com/office/officeart/2005/8/layout/hierarchy1"/>
    <dgm:cxn modelId="{322CE1CB-BAB1-4254-BD5F-BA7610F48315}" type="presParOf" srcId="{7526591E-79E2-4396-96CF-CC75A9094BD0}" destId="{D5E63E0A-CF4E-45A3-BE14-D294AD336C8E}" srcOrd="0" destOrd="0" presId="urn:microsoft.com/office/officeart/2005/8/layout/hierarchy1"/>
    <dgm:cxn modelId="{E6D8D286-60DF-438D-9BA3-B42D7C74DFB8}" type="presParOf" srcId="{7526591E-79E2-4396-96CF-CC75A9094BD0}" destId="{040A284B-4DA5-4F21-B89C-819E608B1DE9}" srcOrd="1" destOrd="0" presId="urn:microsoft.com/office/officeart/2005/8/layout/hierarchy1"/>
    <dgm:cxn modelId="{E15068EE-998D-4BC6-88C6-B3ACD7D95932}" type="presParOf" srcId="{040A284B-4DA5-4F21-B89C-819E608B1DE9}" destId="{944F78FB-8E51-486B-89D4-CB7B51F13C21}" srcOrd="0" destOrd="0" presId="urn:microsoft.com/office/officeart/2005/8/layout/hierarchy1"/>
    <dgm:cxn modelId="{90D4D802-8683-4236-A821-6934D7EF69E3}" type="presParOf" srcId="{944F78FB-8E51-486B-89D4-CB7B51F13C21}" destId="{CD761D59-2C03-44BC-BEF6-B6943EB3F1ED}" srcOrd="0" destOrd="0" presId="urn:microsoft.com/office/officeart/2005/8/layout/hierarchy1"/>
    <dgm:cxn modelId="{05A2ECD0-E1AD-49DC-9538-058566162E77}" type="presParOf" srcId="{944F78FB-8E51-486B-89D4-CB7B51F13C21}" destId="{EB46832F-EC44-434D-83B9-DC29584AE70E}" srcOrd="1" destOrd="0" presId="urn:microsoft.com/office/officeart/2005/8/layout/hierarchy1"/>
    <dgm:cxn modelId="{9A0079ED-E090-4510-A139-31CF13E8F8FF}" type="presParOf" srcId="{040A284B-4DA5-4F21-B89C-819E608B1DE9}" destId="{BE154F43-8BA5-43F7-982A-EF50F0217C02}" srcOrd="1" destOrd="0" presId="urn:microsoft.com/office/officeart/2005/8/layout/hierarchy1"/>
    <dgm:cxn modelId="{A106B804-58E2-4116-9E5C-88E50776254C}" type="presParOf" srcId="{7526591E-79E2-4396-96CF-CC75A9094BD0}" destId="{D0A15FE5-9107-46D3-87FE-351F9FAF7FA1}" srcOrd="2" destOrd="0" presId="urn:microsoft.com/office/officeart/2005/8/layout/hierarchy1"/>
    <dgm:cxn modelId="{A1B5D43E-EA8B-469B-BC2F-533E3DCCD494}" type="presParOf" srcId="{7526591E-79E2-4396-96CF-CC75A9094BD0}" destId="{C85B54CB-F32D-4E10-9765-1A39CBE717A0}" srcOrd="3" destOrd="0" presId="urn:microsoft.com/office/officeart/2005/8/layout/hierarchy1"/>
    <dgm:cxn modelId="{F7BB9EC0-766D-4E4D-B4D9-60E40D51C924}" type="presParOf" srcId="{C85B54CB-F32D-4E10-9765-1A39CBE717A0}" destId="{7A706338-0D43-4DE1-958A-CE18A88F7DA8}" srcOrd="0" destOrd="0" presId="urn:microsoft.com/office/officeart/2005/8/layout/hierarchy1"/>
    <dgm:cxn modelId="{6ADB7B04-FB5E-450F-A710-4F014182022B}" type="presParOf" srcId="{7A706338-0D43-4DE1-958A-CE18A88F7DA8}" destId="{B816A189-B2AC-49CA-A086-CDAF92C2C0E5}" srcOrd="0" destOrd="0" presId="urn:microsoft.com/office/officeart/2005/8/layout/hierarchy1"/>
    <dgm:cxn modelId="{724BA5EB-7D66-4C7F-9900-2C4AD6986FED}" type="presParOf" srcId="{7A706338-0D43-4DE1-958A-CE18A88F7DA8}" destId="{9D17A583-15C6-4CAC-A47A-AD3F494C2B76}" srcOrd="1" destOrd="0" presId="urn:microsoft.com/office/officeart/2005/8/layout/hierarchy1"/>
    <dgm:cxn modelId="{D792BB09-F80C-4157-9E40-FCB653EA03B5}" type="presParOf" srcId="{C85B54CB-F32D-4E10-9765-1A39CBE717A0}" destId="{604A511D-C5BC-4B88-A426-777D2F534DB9}" srcOrd="1" destOrd="0" presId="urn:microsoft.com/office/officeart/2005/8/layout/hierarchy1"/>
    <dgm:cxn modelId="{F970F598-5084-4DBA-A0C5-0BA7A24F2C94}" type="presParOf" srcId="{7526591E-79E2-4396-96CF-CC75A9094BD0}" destId="{12ED48ED-67AA-40E9-9C98-802F006C89C6}" srcOrd="4" destOrd="0" presId="urn:microsoft.com/office/officeart/2005/8/layout/hierarchy1"/>
    <dgm:cxn modelId="{A4D0FB30-330B-47DD-BBCE-557B8959A21F}" type="presParOf" srcId="{7526591E-79E2-4396-96CF-CC75A9094BD0}" destId="{B3B4F797-022D-4DF3-8605-45F0EBF3D6E0}" srcOrd="5" destOrd="0" presId="urn:microsoft.com/office/officeart/2005/8/layout/hierarchy1"/>
    <dgm:cxn modelId="{7D5226AD-DDB8-4FAA-9427-E0AFD99CC806}" type="presParOf" srcId="{B3B4F797-022D-4DF3-8605-45F0EBF3D6E0}" destId="{81E4FD59-DAD2-4265-8694-4C07AD19E74F}" srcOrd="0" destOrd="0" presId="urn:microsoft.com/office/officeart/2005/8/layout/hierarchy1"/>
    <dgm:cxn modelId="{3EB5E024-7D7B-4D0E-A17A-949E2F868B6D}" type="presParOf" srcId="{81E4FD59-DAD2-4265-8694-4C07AD19E74F}" destId="{09B3C8A8-10C8-49DE-B4EF-F2BF394E8025}" srcOrd="0" destOrd="0" presId="urn:microsoft.com/office/officeart/2005/8/layout/hierarchy1"/>
    <dgm:cxn modelId="{E5105B24-AEA0-445C-89A7-500CE65F41C4}" type="presParOf" srcId="{81E4FD59-DAD2-4265-8694-4C07AD19E74F}" destId="{9D572EB7-B52A-4A01-BF83-CCC2932BE2CE}" srcOrd="1" destOrd="0" presId="urn:microsoft.com/office/officeart/2005/8/layout/hierarchy1"/>
    <dgm:cxn modelId="{876B5269-FB05-4F4D-B6DF-E4693A131CF4}" type="presParOf" srcId="{B3B4F797-022D-4DF3-8605-45F0EBF3D6E0}" destId="{F989A0F4-1853-488D-BCBC-E86E30031C19}" srcOrd="1" destOrd="0" presId="urn:microsoft.com/office/officeart/2005/8/layout/hierarchy1"/>
    <dgm:cxn modelId="{3B4B770E-F7BA-4AA5-AE5F-B678172F2C80}" type="presParOf" srcId="{A1E97CAE-10B8-42D1-A83C-DABE11287632}" destId="{3039C3D8-2FB4-4F14-B694-1D7A63C9D598}" srcOrd="4" destOrd="0" presId="urn:microsoft.com/office/officeart/2005/8/layout/hierarchy1"/>
    <dgm:cxn modelId="{CBF81AB3-BCE2-4B89-AB33-DE60301DF5CB}" type="presParOf" srcId="{A1E97CAE-10B8-42D1-A83C-DABE11287632}" destId="{DA66B581-95E9-4774-BD9D-AF2C6F66A80D}" srcOrd="5" destOrd="0" presId="urn:microsoft.com/office/officeart/2005/8/layout/hierarchy1"/>
    <dgm:cxn modelId="{B5D684DA-F03A-4289-A6A1-ECCA0B928398}" type="presParOf" srcId="{DA66B581-95E9-4774-BD9D-AF2C6F66A80D}" destId="{6C6739A3-8531-4804-B03E-D3B7A05FA11C}" srcOrd="0" destOrd="0" presId="urn:microsoft.com/office/officeart/2005/8/layout/hierarchy1"/>
    <dgm:cxn modelId="{E1B26E57-F8D0-441B-8E47-8472791914C0}" type="presParOf" srcId="{6C6739A3-8531-4804-B03E-D3B7A05FA11C}" destId="{A0641083-91DE-4CE2-A68E-B6FA64C64427}" srcOrd="0" destOrd="0" presId="urn:microsoft.com/office/officeart/2005/8/layout/hierarchy1"/>
    <dgm:cxn modelId="{6B08FD3C-569F-4357-8BCB-32C100916E8D}" type="presParOf" srcId="{6C6739A3-8531-4804-B03E-D3B7A05FA11C}" destId="{4C45CFF6-6975-4FA3-9A26-0C3DFA2CC186}" srcOrd="1" destOrd="0" presId="urn:microsoft.com/office/officeart/2005/8/layout/hierarchy1"/>
    <dgm:cxn modelId="{298791B6-2BB9-422B-BBC5-E1FD323F7020}" type="presParOf" srcId="{DA66B581-95E9-4774-BD9D-AF2C6F66A80D}" destId="{7129C300-81AC-4A2C-85FF-8AAED4CB5D86}" srcOrd="1" destOrd="0" presId="urn:microsoft.com/office/officeart/2005/8/layout/hierarchy1"/>
    <dgm:cxn modelId="{281971D1-E0C1-4D36-AADF-913E5BB4DB3A}" type="presParOf" srcId="{7129C300-81AC-4A2C-85FF-8AAED4CB5D86}" destId="{1BE32473-3B6B-4EBC-AD4F-80BC50F0F113}" srcOrd="0" destOrd="0" presId="urn:microsoft.com/office/officeart/2005/8/layout/hierarchy1"/>
    <dgm:cxn modelId="{9DBF9570-7B69-40C6-944F-739B3D923D4A}" type="presParOf" srcId="{7129C300-81AC-4A2C-85FF-8AAED4CB5D86}" destId="{06D7341D-2699-41EB-B602-E68034AB7DBA}" srcOrd="1" destOrd="0" presId="urn:microsoft.com/office/officeart/2005/8/layout/hierarchy1"/>
    <dgm:cxn modelId="{4F491E9F-86B2-4070-91EF-1282BAFEC401}" type="presParOf" srcId="{06D7341D-2699-41EB-B602-E68034AB7DBA}" destId="{E8B029AF-AF21-42A8-B6E9-A80B33A017EB}" srcOrd="0" destOrd="0" presId="urn:microsoft.com/office/officeart/2005/8/layout/hierarchy1"/>
    <dgm:cxn modelId="{CCB6815C-6FA0-4721-B2AB-2521836B36A0}" type="presParOf" srcId="{E8B029AF-AF21-42A8-B6E9-A80B33A017EB}" destId="{566F7904-9A00-4FA0-8C8B-78D5BCFD3298}" srcOrd="0" destOrd="0" presId="urn:microsoft.com/office/officeart/2005/8/layout/hierarchy1"/>
    <dgm:cxn modelId="{4D7DC933-9378-42FA-9527-146FB2CC9735}" type="presParOf" srcId="{E8B029AF-AF21-42A8-B6E9-A80B33A017EB}" destId="{4D8E1783-9CF8-4943-AE53-12F73C1F743B}" srcOrd="1" destOrd="0" presId="urn:microsoft.com/office/officeart/2005/8/layout/hierarchy1"/>
    <dgm:cxn modelId="{A8C75F64-A423-4243-96AE-28932A7B95E5}" type="presParOf" srcId="{06D7341D-2699-41EB-B602-E68034AB7DBA}" destId="{AAE0CACE-BDB8-48A8-8A8F-6AC2CBD0D7AF}" srcOrd="1" destOrd="0" presId="urn:microsoft.com/office/officeart/2005/8/layout/hierarchy1"/>
    <dgm:cxn modelId="{6CC4AD47-4523-4D35-8707-D1268AD8F0B2}" type="presParOf" srcId="{7129C300-81AC-4A2C-85FF-8AAED4CB5D86}" destId="{90F7B5D3-956C-4F39-8D6F-93EE17104E16}" srcOrd="2" destOrd="0" presId="urn:microsoft.com/office/officeart/2005/8/layout/hierarchy1"/>
    <dgm:cxn modelId="{C05DB500-86DC-401C-9003-8E455FABE075}" type="presParOf" srcId="{7129C300-81AC-4A2C-85FF-8AAED4CB5D86}" destId="{F8961081-8974-4179-B084-7F145E85D5D4}" srcOrd="3" destOrd="0" presId="urn:microsoft.com/office/officeart/2005/8/layout/hierarchy1"/>
    <dgm:cxn modelId="{47AED0FC-FEEE-43EE-B427-39C73B023ADB}" type="presParOf" srcId="{F8961081-8974-4179-B084-7F145E85D5D4}" destId="{E4A5A507-4585-4E24-8B0B-7598FB3A09B2}" srcOrd="0" destOrd="0" presId="urn:microsoft.com/office/officeart/2005/8/layout/hierarchy1"/>
    <dgm:cxn modelId="{BFCE0593-C466-4DE4-A49E-26C45FC76821}" type="presParOf" srcId="{E4A5A507-4585-4E24-8B0B-7598FB3A09B2}" destId="{1C269B40-6E22-4ED7-A9F4-D9CB1A2B59AB}" srcOrd="0" destOrd="0" presId="urn:microsoft.com/office/officeart/2005/8/layout/hierarchy1"/>
    <dgm:cxn modelId="{44813CD3-EE77-4849-BE2A-3B79B4661380}" type="presParOf" srcId="{E4A5A507-4585-4E24-8B0B-7598FB3A09B2}" destId="{DAC8B18E-EE32-459E-9246-5CA9AE05A941}" srcOrd="1" destOrd="0" presId="urn:microsoft.com/office/officeart/2005/8/layout/hierarchy1"/>
    <dgm:cxn modelId="{FB7F83F5-A4C3-4840-992D-1F454C28AC05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913660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628221" y="203743"/>
              </a:lnTo>
              <a:lnTo>
                <a:pt x="628221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4285438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628221" y="0"/>
              </a:moveTo>
              <a:lnTo>
                <a:pt x="628221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3028995" y="832057"/>
          <a:ext cx="1884664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884664" y="203743"/>
              </a:lnTo>
              <a:lnTo>
                <a:pt x="1884664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3028995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256443" y="203743"/>
              </a:lnTo>
              <a:lnTo>
                <a:pt x="1256443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983275" y="2735569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772552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1256443" y="0"/>
              </a:moveTo>
              <a:lnTo>
                <a:pt x="1256443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983275" y="1783813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983275" y="832057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1149912" y="1767069"/>
          <a:ext cx="622639" cy="31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7"/>
              </a:lnTo>
              <a:lnTo>
                <a:pt x="622639" y="220487"/>
              </a:lnTo>
              <a:lnTo>
                <a:pt x="622639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516109" y="1767069"/>
          <a:ext cx="633803" cy="315720"/>
        </a:xfrm>
        <a:custGeom>
          <a:avLst/>
          <a:gdLst/>
          <a:ahLst/>
          <a:cxnLst/>
          <a:rect l="0" t="0" r="0" b="0"/>
          <a:pathLst>
            <a:path>
              <a:moveTo>
                <a:pt x="633803" y="0"/>
              </a:moveTo>
              <a:lnTo>
                <a:pt x="633803" y="220487"/>
              </a:lnTo>
              <a:lnTo>
                <a:pt x="0" y="220487"/>
              </a:lnTo>
              <a:lnTo>
                <a:pt x="0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1149912" y="832057"/>
          <a:ext cx="1879082" cy="282232"/>
        </a:xfrm>
        <a:custGeom>
          <a:avLst/>
          <a:gdLst/>
          <a:ahLst/>
          <a:cxnLst/>
          <a:rect l="0" t="0" r="0" b="0"/>
          <a:pathLst>
            <a:path>
              <a:moveTo>
                <a:pt x="1879082" y="0"/>
              </a:moveTo>
              <a:lnTo>
                <a:pt x="1879082" y="186999"/>
              </a:lnTo>
              <a:lnTo>
                <a:pt x="0" y="186999"/>
              </a:lnTo>
              <a:lnTo>
                <a:pt x="0" y="282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514995" y="179278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629218" y="287789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Janko</a:t>
          </a:r>
        </a:p>
      </dsp:txBody>
      <dsp:txXfrm>
        <a:off x="2648337" y="306908"/>
        <a:ext cx="989760" cy="614541"/>
      </dsp:txXfrm>
    </dsp:sp>
    <dsp:sp modelId="{34F197E4-FF1B-450B-9AEC-E853F3227BB3}">
      <dsp:nvSpPr>
        <dsp:cNvPr id="0" name=""/>
        <dsp:cNvSpPr/>
      </dsp:nvSpPr>
      <dsp:spPr>
        <a:xfrm>
          <a:off x="635913" y="1114290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750135" y="1222801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Jožko</a:t>
          </a:r>
        </a:p>
      </dsp:txBody>
      <dsp:txXfrm>
        <a:off x="769254" y="1241920"/>
        <a:ext cx="989760" cy="614541"/>
      </dsp:txXfrm>
    </dsp:sp>
    <dsp:sp modelId="{16F66904-4923-47FF-8108-C3E97CE77320}">
      <dsp:nvSpPr>
        <dsp:cNvPr id="0" name=""/>
        <dsp:cNvSpPr/>
      </dsp:nvSpPr>
      <dsp:spPr>
        <a:xfrm>
          <a:off x="210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11633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Igor</a:t>
          </a:r>
        </a:p>
      </dsp:txBody>
      <dsp:txXfrm>
        <a:off x="135450" y="2210419"/>
        <a:ext cx="989760" cy="614541"/>
      </dsp:txXfrm>
    </dsp:sp>
    <dsp:sp modelId="{C2FA1A16-8A20-4778-8AA2-367EBD568D40}">
      <dsp:nvSpPr>
        <dsp:cNvPr id="0" name=""/>
        <dsp:cNvSpPr/>
      </dsp:nvSpPr>
      <dsp:spPr>
        <a:xfrm>
          <a:off x="125855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37277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Andrej</a:t>
          </a:r>
        </a:p>
      </dsp:txBody>
      <dsp:txXfrm>
        <a:off x="1391893" y="2210419"/>
        <a:ext cx="989760" cy="614541"/>
      </dsp:txXfrm>
    </dsp:sp>
    <dsp:sp modelId="{EAF9E8CB-C19E-475E-8EE2-3811D2E381BD}">
      <dsp:nvSpPr>
        <dsp:cNvPr id="0" name=""/>
        <dsp:cNvSpPr/>
      </dsp:nvSpPr>
      <dsp:spPr>
        <a:xfrm>
          <a:off x="2514995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629218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Mária</a:t>
          </a:r>
        </a:p>
      </dsp:txBody>
      <dsp:txXfrm>
        <a:off x="2648337" y="1258663"/>
        <a:ext cx="989760" cy="614541"/>
      </dsp:txXfrm>
    </dsp:sp>
    <dsp:sp modelId="{1E4AF025-2D4B-4B7D-9B89-1B0EF2C644B3}">
      <dsp:nvSpPr>
        <dsp:cNvPr id="0" name=""/>
        <dsp:cNvSpPr/>
      </dsp:nvSpPr>
      <dsp:spPr>
        <a:xfrm>
          <a:off x="2514995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629218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Ondrej</a:t>
          </a:r>
        </a:p>
      </dsp:txBody>
      <dsp:txXfrm>
        <a:off x="2648337" y="2210419"/>
        <a:ext cx="989760" cy="614541"/>
      </dsp:txXfrm>
    </dsp:sp>
    <dsp:sp modelId="{CD761D59-2C03-44BC-BEF6-B6943EB3F1ED}">
      <dsp:nvSpPr>
        <dsp:cNvPr id="0" name=""/>
        <dsp:cNvSpPr/>
      </dsp:nvSpPr>
      <dsp:spPr>
        <a:xfrm>
          <a:off x="1258552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372774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Kristína</a:t>
          </a:r>
        </a:p>
      </dsp:txBody>
      <dsp:txXfrm>
        <a:off x="1391893" y="3162175"/>
        <a:ext cx="989760" cy="614541"/>
      </dsp:txXfrm>
    </dsp:sp>
    <dsp:sp modelId="{B816A189-B2AC-49CA-A086-CDAF92C2C0E5}">
      <dsp:nvSpPr>
        <dsp:cNvPr id="0" name=""/>
        <dsp:cNvSpPr/>
      </dsp:nvSpPr>
      <dsp:spPr>
        <a:xfrm>
          <a:off x="2514995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629218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Anna</a:t>
          </a:r>
        </a:p>
      </dsp:txBody>
      <dsp:txXfrm>
        <a:off x="2648337" y="3162175"/>
        <a:ext cx="989760" cy="614541"/>
      </dsp:txXfrm>
    </dsp:sp>
    <dsp:sp modelId="{09B3C8A8-10C8-49DE-B4EF-F2BF394E8025}">
      <dsp:nvSpPr>
        <dsp:cNvPr id="0" name=""/>
        <dsp:cNvSpPr/>
      </dsp:nvSpPr>
      <dsp:spPr>
        <a:xfrm>
          <a:off x="3771439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885661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Eva</a:t>
          </a:r>
        </a:p>
      </dsp:txBody>
      <dsp:txXfrm>
        <a:off x="3904780" y="3162175"/>
        <a:ext cx="989760" cy="614541"/>
      </dsp:txXfrm>
    </dsp:sp>
    <dsp:sp modelId="{A0641083-91DE-4CE2-A68E-B6FA64C64427}">
      <dsp:nvSpPr>
        <dsp:cNvPr id="0" name=""/>
        <dsp:cNvSpPr/>
      </dsp:nvSpPr>
      <dsp:spPr>
        <a:xfrm>
          <a:off x="4399660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4513882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Karol</a:t>
          </a:r>
        </a:p>
      </dsp:txBody>
      <dsp:txXfrm>
        <a:off x="4533001" y="1258663"/>
        <a:ext cx="989760" cy="614541"/>
      </dsp:txXfrm>
    </dsp:sp>
    <dsp:sp modelId="{566F7904-9A00-4FA0-8C8B-78D5BCFD3298}">
      <dsp:nvSpPr>
        <dsp:cNvPr id="0" name=""/>
        <dsp:cNvSpPr/>
      </dsp:nvSpPr>
      <dsp:spPr>
        <a:xfrm>
          <a:off x="377143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88566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Lucia</a:t>
          </a:r>
        </a:p>
      </dsp:txBody>
      <dsp:txXfrm>
        <a:off x="3904780" y="2210419"/>
        <a:ext cx="989760" cy="614541"/>
      </dsp:txXfrm>
    </dsp:sp>
    <dsp:sp modelId="{1C269B40-6E22-4ED7-A9F4-D9CB1A2B59AB}">
      <dsp:nvSpPr>
        <dsp:cNvPr id="0" name=""/>
        <dsp:cNvSpPr/>
      </dsp:nvSpPr>
      <dsp:spPr>
        <a:xfrm>
          <a:off x="502788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514210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Petra</a:t>
          </a:r>
        </a:p>
      </dsp:txBody>
      <dsp:txXfrm>
        <a:off x="5161223" y="2210419"/>
        <a:ext cx="989760" cy="61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3247462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415194" y="134655"/>
              </a:lnTo>
              <a:lnTo>
                <a:pt x="415194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832267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415194" y="0"/>
              </a:moveTo>
              <a:lnTo>
                <a:pt x="415194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001878" y="519598"/>
          <a:ext cx="124558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1245584" y="134655"/>
              </a:lnTo>
              <a:lnTo>
                <a:pt x="1245584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00187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830389" y="134655"/>
              </a:lnTo>
              <a:lnTo>
                <a:pt x="830389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1956158" y="177763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17148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830389" y="0"/>
              </a:moveTo>
              <a:lnTo>
                <a:pt x="830389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1956158" y="114861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956158" y="51959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759982" y="1137552"/>
          <a:ext cx="411505" cy="208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21"/>
              </a:lnTo>
              <a:lnTo>
                <a:pt x="411505" y="145721"/>
              </a:lnTo>
              <a:lnTo>
                <a:pt x="411505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341099" y="1137552"/>
          <a:ext cx="418883" cy="208661"/>
        </a:xfrm>
        <a:custGeom>
          <a:avLst/>
          <a:gdLst/>
          <a:ahLst/>
          <a:cxnLst/>
          <a:rect l="0" t="0" r="0" b="0"/>
          <a:pathLst>
            <a:path>
              <a:moveTo>
                <a:pt x="418883" y="0"/>
              </a:moveTo>
              <a:lnTo>
                <a:pt x="418883" y="145721"/>
              </a:lnTo>
              <a:lnTo>
                <a:pt x="0" y="145721"/>
              </a:lnTo>
              <a:lnTo>
                <a:pt x="0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759982" y="519598"/>
          <a:ext cx="1241895" cy="186528"/>
        </a:xfrm>
        <a:custGeom>
          <a:avLst/>
          <a:gdLst/>
          <a:ahLst/>
          <a:cxnLst/>
          <a:rect l="0" t="0" r="0" b="0"/>
          <a:pathLst>
            <a:path>
              <a:moveTo>
                <a:pt x="1241895" y="0"/>
              </a:moveTo>
              <a:lnTo>
                <a:pt x="1241895" y="123589"/>
              </a:lnTo>
              <a:lnTo>
                <a:pt x="0" y="123589"/>
              </a:lnTo>
              <a:lnTo>
                <a:pt x="0" y="186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662173" y="8817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737663" y="15988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Janko</a:t>
          </a:r>
        </a:p>
      </dsp:txBody>
      <dsp:txXfrm>
        <a:off x="1750299" y="172524"/>
        <a:ext cx="654137" cy="406153"/>
      </dsp:txXfrm>
    </dsp:sp>
    <dsp:sp modelId="{34F197E4-FF1B-450B-9AEC-E853F3227BB3}">
      <dsp:nvSpPr>
        <dsp:cNvPr id="0" name=""/>
        <dsp:cNvSpPr/>
      </dsp:nvSpPr>
      <dsp:spPr>
        <a:xfrm>
          <a:off x="420278" y="706127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495768" y="777842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Jožko</a:t>
          </a:r>
        </a:p>
      </dsp:txBody>
      <dsp:txXfrm>
        <a:off x="508404" y="790478"/>
        <a:ext cx="654137" cy="406153"/>
      </dsp:txXfrm>
    </dsp:sp>
    <dsp:sp modelId="{16F66904-4923-47FF-8108-C3E97CE77320}">
      <dsp:nvSpPr>
        <dsp:cNvPr id="0" name=""/>
        <dsp:cNvSpPr/>
      </dsp:nvSpPr>
      <dsp:spPr>
        <a:xfrm>
          <a:off x="1394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76884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Igor</a:t>
          </a:r>
        </a:p>
      </dsp:txBody>
      <dsp:txXfrm>
        <a:off x="89520" y="1430564"/>
        <a:ext cx="654137" cy="406153"/>
      </dsp:txXfrm>
    </dsp:sp>
    <dsp:sp modelId="{C2FA1A16-8A20-4778-8AA2-367EBD568D40}">
      <dsp:nvSpPr>
        <dsp:cNvPr id="0" name=""/>
        <dsp:cNvSpPr/>
      </dsp:nvSpPr>
      <dsp:spPr>
        <a:xfrm>
          <a:off x="83178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90727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Andrej</a:t>
          </a:r>
        </a:p>
      </dsp:txBody>
      <dsp:txXfrm>
        <a:off x="919909" y="1430564"/>
        <a:ext cx="654137" cy="406153"/>
      </dsp:txXfrm>
    </dsp:sp>
    <dsp:sp modelId="{EAF9E8CB-C19E-475E-8EE2-3811D2E381BD}">
      <dsp:nvSpPr>
        <dsp:cNvPr id="0" name=""/>
        <dsp:cNvSpPr/>
      </dsp:nvSpPr>
      <dsp:spPr>
        <a:xfrm>
          <a:off x="1662173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737663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Mária</a:t>
          </a:r>
        </a:p>
      </dsp:txBody>
      <dsp:txXfrm>
        <a:off x="1750299" y="801544"/>
        <a:ext cx="654137" cy="406153"/>
      </dsp:txXfrm>
    </dsp:sp>
    <dsp:sp modelId="{1E4AF025-2D4B-4B7D-9B89-1B0EF2C644B3}">
      <dsp:nvSpPr>
        <dsp:cNvPr id="0" name=""/>
        <dsp:cNvSpPr/>
      </dsp:nvSpPr>
      <dsp:spPr>
        <a:xfrm>
          <a:off x="166217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173766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Ondrej</a:t>
          </a:r>
        </a:p>
      </dsp:txBody>
      <dsp:txXfrm>
        <a:off x="1750299" y="1430564"/>
        <a:ext cx="654137" cy="406153"/>
      </dsp:txXfrm>
    </dsp:sp>
    <dsp:sp modelId="{CD761D59-2C03-44BC-BEF6-B6943EB3F1ED}">
      <dsp:nvSpPr>
        <dsp:cNvPr id="0" name=""/>
        <dsp:cNvSpPr/>
      </dsp:nvSpPr>
      <dsp:spPr>
        <a:xfrm>
          <a:off x="83178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90727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Kristína</a:t>
          </a:r>
        </a:p>
      </dsp:txBody>
      <dsp:txXfrm>
        <a:off x="919909" y="2059584"/>
        <a:ext cx="654137" cy="406153"/>
      </dsp:txXfrm>
    </dsp:sp>
    <dsp:sp modelId="{B816A189-B2AC-49CA-A086-CDAF92C2C0E5}">
      <dsp:nvSpPr>
        <dsp:cNvPr id="0" name=""/>
        <dsp:cNvSpPr/>
      </dsp:nvSpPr>
      <dsp:spPr>
        <a:xfrm>
          <a:off x="166217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173766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Anna</a:t>
          </a:r>
        </a:p>
      </dsp:txBody>
      <dsp:txXfrm>
        <a:off x="1750299" y="2059584"/>
        <a:ext cx="654137" cy="406153"/>
      </dsp:txXfrm>
    </dsp:sp>
    <dsp:sp modelId="{09B3C8A8-10C8-49DE-B4EF-F2BF394E8025}">
      <dsp:nvSpPr>
        <dsp:cNvPr id="0" name=""/>
        <dsp:cNvSpPr/>
      </dsp:nvSpPr>
      <dsp:spPr>
        <a:xfrm>
          <a:off x="2492562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2568052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Eva</a:t>
          </a:r>
        </a:p>
      </dsp:txBody>
      <dsp:txXfrm>
        <a:off x="2580688" y="2059584"/>
        <a:ext cx="654137" cy="406153"/>
      </dsp:txXfrm>
    </dsp:sp>
    <dsp:sp modelId="{A0641083-91DE-4CE2-A68E-B6FA64C64427}">
      <dsp:nvSpPr>
        <dsp:cNvPr id="0" name=""/>
        <dsp:cNvSpPr/>
      </dsp:nvSpPr>
      <dsp:spPr>
        <a:xfrm>
          <a:off x="2907757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983247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Karol</a:t>
          </a:r>
        </a:p>
      </dsp:txBody>
      <dsp:txXfrm>
        <a:off x="2995883" y="801544"/>
        <a:ext cx="654137" cy="406153"/>
      </dsp:txXfrm>
    </dsp:sp>
    <dsp:sp modelId="{566F7904-9A00-4FA0-8C8B-78D5BCFD3298}">
      <dsp:nvSpPr>
        <dsp:cNvPr id="0" name=""/>
        <dsp:cNvSpPr/>
      </dsp:nvSpPr>
      <dsp:spPr>
        <a:xfrm>
          <a:off x="249256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256805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Lucia</a:t>
          </a:r>
        </a:p>
      </dsp:txBody>
      <dsp:txXfrm>
        <a:off x="2580688" y="1430564"/>
        <a:ext cx="654137" cy="406153"/>
      </dsp:txXfrm>
    </dsp:sp>
    <dsp:sp modelId="{1C269B40-6E22-4ED7-A9F4-D9CB1A2B59AB}">
      <dsp:nvSpPr>
        <dsp:cNvPr id="0" name=""/>
        <dsp:cNvSpPr/>
      </dsp:nvSpPr>
      <dsp:spPr>
        <a:xfrm>
          <a:off x="332295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339844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Petra</a:t>
          </a:r>
        </a:p>
      </dsp:txBody>
      <dsp:txXfrm>
        <a:off x="3411078" y="1430564"/>
        <a:ext cx="654137" cy="406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2675400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555175" y="180053"/>
              </a:lnTo>
              <a:lnTo>
                <a:pt x="555175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120224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555175" y="0"/>
              </a:moveTo>
              <a:lnTo>
                <a:pt x="555175" y="180053"/>
              </a:lnTo>
              <a:lnTo>
                <a:pt x="0" y="180053"/>
              </a:lnTo>
              <a:lnTo>
                <a:pt x="0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1565048" y="618625"/>
          <a:ext cx="1110351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1110351" y="180053"/>
              </a:lnTo>
              <a:lnTo>
                <a:pt x="1110351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519328" y="618625"/>
          <a:ext cx="91440" cy="264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459629" y="618625"/>
          <a:ext cx="1105418" cy="249416"/>
        </a:xfrm>
        <a:custGeom>
          <a:avLst/>
          <a:gdLst/>
          <a:ahLst/>
          <a:cxnLst/>
          <a:rect l="0" t="0" r="0" b="0"/>
          <a:pathLst>
            <a:path>
              <a:moveTo>
                <a:pt x="1105418" y="0"/>
              </a:moveTo>
              <a:lnTo>
                <a:pt x="1105418" y="165256"/>
              </a:lnTo>
              <a:lnTo>
                <a:pt x="0" y="165256"/>
              </a:lnTo>
              <a:lnTo>
                <a:pt x="0" y="249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110813" y="41747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211754" y="137641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Janko</a:t>
          </a:r>
        </a:p>
      </dsp:txBody>
      <dsp:txXfrm>
        <a:off x="1228650" y="154537"/>
        <a:ext cx="874677" cy="543086"/>
      </dsp:txXfrm>
    </dsp:sp>
    <dsp:sp modelId="{34F197E4-FF1B-450B-9AEC-E853F3227BB3}">
      <dsp:nvSpPr>
        <dsp:cNvPr id="0" name=""/>
        <dsp:cNvSpPr/>
      </dsp:nvSpPr>
      <dsp:spPr>
        <a:xfrm>
          <a:off x="5395" y="868042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106336" y="963936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Jožko</a:t>
          </a:r>
        </a:p>
      </dsp:txBody>
      <dsp:txXfrm>
        <a:off x="123232" y="980832"/>
        <a:ext cx="874677" cy="543086"/>
      </dsp:txXfrm>
    </dsp:sp>
    <dsp:sp modelId="{EAF9E8CB-C19E-475E-8EE2-3811D2E381BD}">
      <dsp:nvSpPr>
        <dsp:cNvPr id="0" name=""/>
        <dsp:cNvSpPr/>
      </dsp:nvSpPr>
      <dsp:spPr>
        <a:xfrm>
          <a:off x="1110813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211754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Mária</a:t>
          </a:r>
        </a:p>
      </dsp:txBody>
      <dsp:txXfrm>
        <a:off x="1228650" y="995628"/>
        <a:ext cx="874677" cy="543086"/>
      </dsp:txXfrm>
    </dsp:sp>
    <dsp:sp modelId="{A0641083-91DE-4CE2-A68E-B6FA64C64427}">
      <dsp:nvSpPr>
        <dsp:cNvPr id="0" name=""/>
        <dsp:cNvSpPr/>
      </dsp:nvSpPr>
      <dsp:spPr>
        <a:xfrm>
          <a:off x="2221165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322106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Karol</a:t>
          </a:r>
        </a:p>
      </dsp:txBody>
      <dsp:txXfrm>
        <a:off x="2339002" y="995628"/>
        <a:ext cx="874677" cy="543086"/>
      </dsp:txXfrm>
    </dsp:sp>
    <dsp:sp modelId="{566F7904-9A00-4FA0-8C8B-78D5BCFD3298}">
      <dsp:nvSpPr>
        <dsp:cNvPr id="0" name=""/>
        <dsp:cNvSpPr/>
      </dsp:nvSpPr>
      <dsp:spPr>
        <a:xfrm>
          <a:off x="1665989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1766930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Lucia</a:t>
          </a:r>
        </a:p>
      </dsp:txBody>
      <dsp:txXfrm>
        <a:off x="1783826" y="1836720"/>
        <a:ext cx="874677" cy="543086"/>
      </dsp:txXfrm>
    </dsp:sp>
    <dsp:sp modelId="{1C269B40-6E22-4ED7-A9F4-D9CB1A2B59AB}">
      <dsp:nvSpPr>
        <dsp:cNvPr id="0" name=""/>
        <dsp:cNvSpPr/>
      </dsp:nvSpPr>
      <dsp:spPr>
        <a:xfrm>
          <a:off x="2776341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2877282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Petra</a:t>
          </a:r>
        </a:p>
      </dsp:txBody>
      <dsp:txXfrm>
        <a:off x="2894178" y="1836720"/>
        <a:ext cx="874677" cy="543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037865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516249" y="167429"/>
              </a:lnTo>
              <a:lnTo>
                <a:pt x="516249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3521616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516249" y="0"/>
              </a:moveTo>
              <a:lnTo>
                <a:pt x="516249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489117" y="836403"/>
          <a:ext cx="154874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548748" y="167429"/>
              </a:lnTo>
              <a:lnTo>
                <a:pt x="1548748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489117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032498" y="167429"/>
              </a:lnTo>
              <a:lnTo>
                <a:pt x="1032498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443397" y="2400638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456618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1032498" y="0"/>
              </a:moveTo>
              <a:lnTo>
                <a:pt x="1032498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443397" y="1618520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443397" y="836403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944956" y="1604761"/>
          <a:ext cx="511662" cy="2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8"/>
              </a:lnTo>
              <a:lnTo>
                <a:pt x="511662" y="181188"/>
              </a:lnTo>
              <a:lnTo>
                <a:pt x="511662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424119" y="1604761"/>
          <a:ext cx="520836" cy="259447"/>
        </a:xfrm>
        <a:custGeom>
          <a:avLst/>
          <a:gdLst/>
          <a:ahLst/>
          <a:cxnLst/>
          <a:rect l="0" t="0" r="0" b="0"/>
          <a:pathLst>
            <a:path>
              <a:moveTo>
                <a:pt x="520836" y="0"/>
              </a:moveTo>
              <a:lnTo>
                <a:pt x="520836" y="181188"/>
              </a:lnTo>
              <a:lnTo>
                <a:pt x="0" y="181188"/>
              </a:lnTo>
              <a:lnTo>
                <a:pt x="0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944956" y="836403"/>
          <a:ext cx="1544161" cy="231928"/>
        </a:xfrm>
        <a:custGeom>
          <a:avLst/>
          <a:gdLst/>
          <a:ahLst/>
          <a:cxnLst/>
          <a:rect l="0" t="0" r="0" b="0"/>
          <a:pathLst>
            <a:path>
              <a:moveTo>
                <a:pt x="1544161" y="0"/>
              </a:moveTo>
              <a:lnTo>
                <a:pt x="1544161" y="153669"/>
              </a:lnTo>
              <a:lnTo>
                <a:pt x="0" y="153669"/>
              </a:lnTo>
              <a:lnTo>
                <a:pt x="0" y="23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066731" y="299972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160594" y="389143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Janko</a:t>
          </a:r>
        </a:p>
      </dsp:txBody>
      <dsp:txXfrm>
        <a:off x="2176305" y="404854"/>
        <a:ext cx="813349" cy="505008"/>
      </dsp:txXfrm>
    </dsp:sp>
    <dsp:sp modelId="{34F197E4-FF1B-450B-9AEC-E853F3227BB3}">
      <dsp:nvSpPr>
        <dsp:cNvPr id="0" name=""/>
        <dsp:cNvSpPr/>
      </dsp:nvSpPr>
      <dsp:spPr>
        <a:xfrm>
          <a:off x="522570" y="1068331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616433" y="115750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Jožko</a:t>
          </a:r>
        </a:p>
      </dsp:txBody>
      <dsp:txXfrm>
        <a:off x="632144" y="1173212"/>
        <a:ext cx="813349" cy="505008"/>
      </dsp:txXfrm>
    </dsp:sp>
    <dsp:sp modelId="{16F66904-4923-47FF-8108-C3E97CE77320}">
      <dsp:nvSpPr>
        <dsp:cNvPr id="0" name=""/>
        <dsp:cNvSpPr/>
      </dsp:nvSpPr>
      <dsp:spPr>
        <a:xfrm>
          <a:off x="1733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95597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Igor</a:t>
          </a:r>
        </a:p>
      </dsp:txBody>
      <dsp:txXfrm>
        <a:off x="111308" y="1969090"/>
        <a:ext cx="813349" cy="505008"/>
      </dsp:txXfrm>
    </dsp:sp>
    <dsp:sp modelId="{C2FA1A16-8A20-4778-8AA2-367EBD568D40}">
      <dsp:nvSpPr>
        <dsp:cNvPr id="0" name=""/>
        <dsp:cNvSpPr/>
      </dsp:nvSpPr>
      <dsp:spPr>
        <a:xfrm>
          <a:off x="1034232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128096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Andrej</a:t>
          </a:r>
        </a:p>
      </dsp:txBody>
      <dsp:txXfrm>
        <a:off x="1143807" y="1969090"/>
        <a:ext cx="813349" cy="505008"/>
      </dsp:txXfrm>
    </dsp:sp>
    <dsp:sp modelId="{EAF9E8CB-C19E-475E-8EE2-3811D2E381BD}">
      <dsp:nvSpPr>
        <dsp:cNvPr id="0" name=""/>
        <dsp:cNvSpPr/>
      </dsp:nvSpPr>
      <dsp:spPr>
        <a:xfrm>
          <a:off x="2066731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160594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Mária</a:t>
          </a:r>
        </a:p>
      </dsp:txBody>
      <dsp:txXfrm>
        <a:off x="2176305" y="1186972"/>
        <a:ext cx="813349" cy="505008"/>
      </dsp:txXfrm>
    </dsp:sp>
    <dsp:sp modelId="{1E4AF025-2D4B-4B7D-9B89-1B0EF2C644B3}">
      <dsp:nvSpPr>
        <dsp:cNvPr id="0" name=""/>
        <dsp:cNvSpPr/>
      </dsp:nvSpPr>
      <dsp:spPr>
        <a:xfrm>
          <a:off x="2066731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160594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Ondrej</a:t>
          </a:r>
        </a:p>
      </dsp:txBody>
      <dsp:txXfrm>
        <a:off x="2176305" y="1969090"/>
        <a:ext cx="813349" cy="505008"/>
      </dsp:txXfrm>
    </dsp:sp>
    <dsp:sp modelId="{CD761D59-2C03-44BC-BEF6-B6943EB3F1ED}">
      <dsp:nvSpPr>
        <dsp:cNvPr id="0" name=""/>
        <dsp:cNvSpPr/>
      </dsp:nvSpPr>
      <dsp:spPr>
        <a:xfrm>
          <a:off x="1034232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128096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Kristína</a:t>
          </a:r>
        </a:p>
      </dsp:txBody>
      <dsp:txXfrm>
        <a:off x="1143807" y="2751207"/>
        <a:ext cx="813349" cy="505008"/>
      </dsp:txXfrm>
    </dsp:sp>
    <dsp:sp modelId="{B816A189-B2AC-49CA-A086-CDAF92C2C0E5}">
      <dsp:nvSpPr>
        <dsp:cNvPr id="0" name=""/>
        <dsp:cNvSpPr/>
      </dsp:nvSpPr>
      <dsp:spPr>
        <a:xfrm>
          <a:off x="2066731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160594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Anna</a:t>
          </a:r>
        </a:p>
      </dsp:txBody>
      <dsp:txXfrm>
        <a:off x="2176305" y="2751207"/>
        <a:ext cx="813349" cy="505008"/>
      </dsp:txXfrm>
    </dsp:sp>
    <dsp:sp modelId="{09B3C8A8-10C8-49DE-B4EF-F2BF394E8025}">
      <dsp:nvSpPr>
        <dsp:cNvPr id="0" name=""/>
        <dsp:cNvSpPr/>
      </dsp:nvSpPr>
      <dsp:spPr>
        <a:xfrm>
          <a:off x="3099230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193093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Eva</a:t>
          </a:r>
        </a:p>
      </dsp:txBody>
      <dsp:txXfrm>
        <a:off x="3208804" y="2751207"/>
        <a:ext cx="813349" cy="505008"/>
      </dsp:txXfrm>
    </dsp:sp>
    <dsp:sp modelId="{A0641083-91DE-4CE2-A68E-B6FA64C64427}">
      <dsp:nvSpPr>
        <dsp:cNvPr id="0" name=""/>
        <dsp:cNvSpPr/>
      </dsp:nvSpPr>
      <dsp:spPr>
        <a:xfrm>
          <a:off x="3615479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3709343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Karol</a:t>
          </a:r>
        </a:p>
      </dsp:txBody>
      <dsp:txXfrm>
        <a:off x="3725054" y="1186972"/>
        <a:ext cx="813349" cy="505008"/>
      </dsp:txXfrm>
    </dsp:sp>
    <dsp:sp modelId="{566F7904-9A00-4FA0-8C8B-78D5BCFD3298}">
      <dsp:nvSpPr>
        <dsp:cNvPr id="0" name=""/>
        <dsp:cNvSpPr/>
      </dsp:nvSpPr>
      <dsp:spPr>
        <a:xfrm>
          <a:off x="3099230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193093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Lucia</a:t>
          </a:r>
        </a:p>
      </dsp:txBody>
      <dsp:txXfrm>
        <a:off x="3208804" y="1969090"/>
        <a:ext cx="813349" cy="505008"/>
      </dsp:txXfrm>
    </dsp:sp>
    <dsp:sp modelId="{1C269B40-6E22-4ED7-A9F4-D9CB1A2B59AB}">
      <dsp:nvSpPr>
        <dsp:cNvPr id="0" name=""/>
        <dsp:cNvSpPr/>
      </dsp:nvSpPr>
      <dsp:spPr>
        <a:xfrm>
          <a:off x="4131729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4225592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Petra</a:t>
          </a:r>
        </a:p>
      </dsp:txBody>
      <dsp:txXfrm>
        <a:off x="4241303" y="1969090"/>
        <a:ext cx="813349" cy="50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Napríklad</a:t>
            </a:r>
            <a:r>
              <a:rPr lang="sk-SK" baseline="0" dirty="0"/>
              <a:t> hľadáme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7C157C-B8E6-4A79-AD2B-7461C73B76E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88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4. </a:t>
            </a:r>
            <a:r>
              <a:rPr lang="en-US" sz="4000" dirty="0" err="1">
                <a:latin typeface="Lucida Sans"/>
                <a:ea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</a:rPr>
              <a:t>áška</a:t>
            </a:r>
            <a:r>
              <a:rPr lang="en-US" sz="4000" dirty="0">
                <a:latin typeface="Lucida Sans"/>
                <a:ea typeface="Verdana"/>
              </a:rPr>
              <a:t> (7.3.2022)</a:t>
            </a:r>
            <a:endParaRPr lang="cs-CZ" sz="4000" dirty="0">
              <a:latin typeface="Lucida Sans"/>
              <a:ea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381" y="331939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Stromy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/>
              <a:t>rodostromy</a:t>
            </a:r>
            <a:r>
              <a:rPr lang="en-US" sz="2400" b="1" dirty="0"/>
              <a:t> a</a:t>
            </a:r>
            <a:br>
              <a:rPr lang="en-US" sz="2400" b="1" dirty="0"/>
            </a:br>
            <a:r>
              <a:rPr lang="en-US" sz="2400" b="1" dirty="0" err="1"/>
              <a:t>tajomstv</a:t>
            </a:r>
            <a:r>
              <a:rPr lang="sk-SK" sz="2400" b="1" dirty="0"/>
              <a:t>á </a:t>
            </a:r>
            <a:r>
              <a:rPr lang="sk-SK" sz="2400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sz="2400" b="1" dirty="0"/>
              <a:t>-u</a:t>
            </a:r>
            <a:endParaRPr lang="sk-SK" sz="2400" b="1" dirty="0"/>
          </a:p>
        </p:txBody>
      </p:sp>
      <p:pic>
        <p:nvPicPr>
          <p:cNvPr id="7" name="Picture 2" descr="http://svetpohladnic.sk/pohladnice/obrazky/stromy-pru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357313"/>
            <a:ext cx="2573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17176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link.cs.cmu.edu/splay/tre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29063"/>
            <a:ext cx="1998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umbavac.org/images/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143250"/>
            <a:ext cx="25892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 </a:t>
            </a:r>
            <a:r>
              <a:rPr lang="en-US"/>
              <a:t>(</a:t>
            </a:r>
            <a:r>
              <a:rPr lang="sk-SK"/>
              <a:t>v Jave</a:t>
            </a:r>
            <a:r>
              <a:rPr lang="en-US"/>
              <a:t>)</a:t>
            </a:r>
            <a:endParaRPr lang="sk-SK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15131" y="2147978"/>
            <a:ext cx="1621766" cy="11473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34974" y="1334061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Spýtame sa detí </a:t>
            </a:r>
            <a:r>
              <a:rPr lang="en-US" dirty="0" err="1">
                <a:latin typeface="Trebuchet MS" pitchFamily="34" charset="0"/>
              </a:rPr>
              <a:t>na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čty</a:t>
            </a:r>
            <a:r>
              <a:rPr lang="sk-SK" dirty="0">
                <a:latin typeface="Trebuchet MS" pitchFamily="34" charset="0"/>
              </a:rPr>
              <a:t> potomkov a </a:t>
            </a:r>
            <a:r>
              <a:rPr lang="sk-SK" b="1" dirty="0">
                <a:latin typeface="Trebuchet MS" pitchFamily="34" charset="0"/>
              </a:rPr>
              <a:t>sčítame</a:t>
            </a:r>
            <a:r>
              <a:rPr lang="sk-SK" dirty="0">
                <a:latin typeface="Trebuchet MS" pitchFamily="34" charset="0"/>
              </a:rPr>
              <a:t> ich odpovede.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192437" y="4382219"/>
            <a:ext cx="1515372" cy="15671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04295" y="5402854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sk-SK" dirty="0">
                <a:latin typeface="Trebuchet MS" pitchFamily="34" charset="0"/>
              </a:rPr>
              <a:t>Výsledná odpoveď je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súčet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latin typeface="Trebuchet MS" pitchFamily="34" charset="0"/>
              </a:rPr>
              <a:t>počtu potomkov detí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počet detí</a:t>
            </a:r>
            <a:endParaRPr lang="cs-CZ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353683" y="493139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Metódu </a:t>
            </a:r>
            <a:r>
              <a:rPr lang="sk-SK" sz="1800" b="1" dirty="0" err="1"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voláme na</a:t>
            </a:r>
            <a:r>
              <a:rPr lang="en-US" sz="1800" dirty="0">
                <a:latin typeface="Trebuchet MS" pitchFamily="34" charset="0"/>
              </a:rPr>
              <a:t>d</a:t>
            </a:r>
            <a:r>
              <a:rPr lang="sk-SK" sz="1800" dirty="0">
                <a:latin typeface="Trebuchet MS" pitchFamily="34" charset="0"/>
              </a:rPr>
              <a:t> iným objektom. Je to </a:t>
            </a:r>
            <a:r>
              <a:rPr lang="sk-SK" sz="1800" dirty="0" err="1">
                <a:latin typeface="Trebuchet MS" pitchFamily="34" charset="0"/>
              </a:rPr>
              <a:t>rekurzia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/>
              <a:t>Algoritmus:</a:t>
            </a:r>
          </a:p>
          <a:p>
            <a:pPr lvl="1" eaLnBrk="1" hangingPunct="1">
              <a:defRPr/>
            </a:pPr>
            <a:r>
              <a:rPr lang="sk-SK" dirty="0"/>
              <a:t>vypíšeme meno osoby</a:t>
            </a:r>
          </a:p>
          <a:p>
            <a:pPr lvl="1" eaLnBrk="1" hangingPunct="1">
              <a:defRPr/>
            </a:pPr>
            <a:r>
              <a:rPr lang="sk-SK" dirty="0"/>
              <a:t>požiadame deti, aby vypísali svoje </a:t>
            </a:r>
            <a:r>
              <a:rPr lang="sk-SK" dirty="0" err="1"/>
              <a:t>rodostromy</a:t>
            </a:r>
            <a:endParaRPr lang="sk-SK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sk-SK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vypisRodostrom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k-SK" sz="20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d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ieta.vypisRodostrom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50720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282" y="4714884"/>
            <a:ext cx="57864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vypisRodostrom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 {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System.</a:t>
            </a:r>
            <a:r>
              <a:rPr lang="sk-SK" sz="1800" i="1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out</a:t>
            </a:r>
            <a:r>
              <a:rPr lang="sk-SK" sz="1800" i="1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.println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</a:t>
            </a:r>
            <a:r>
              <a:rPr lang="sk-SK" sz="1800" i="1" dirty="0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meno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(Osoba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dieta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: </a:t>
            </a:r>
            <a:r>
              <a:rPr lang="en-US" sz="1800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deti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</a:t>
            </a:r>
            <a:endParaRPr lang="sk-SK" sz="18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    d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ieta.vypisRodostrom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  <a:endParaRPr lang="sk-SK" sz="1800" dirty="0">
              <a:solidFill>
                <a:srgbClr val="000000"/>
              </a:solidFill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ea typeface="MS Gothic" charset="-128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3" y="1357313"/>
            <a:ext cx="37861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janko.vypisRodostrom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b="1" dirty="0">
              <a:solidFill>
                <a:srgbClr val="00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 err="1">
                <a:solidFill>
                  <a:schemeClr val="tx2"/>
                </a:solidFill>
                <a:latin typeface="Courier New"/>
                <a:ea typeface="MS Gothic" charset="-128"/>
              </a:rPr>
              <a:t>Janko</a:t>
            </a:r>
            <a:endParaRPr lang="en-US" sz="2000" b="1" dirty="0">
              <a:solidFill>
                <a:schemeClr val="tx2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MS Gothic" charset="-128"/>
              </a:rPr>
              <a:t>Jo</a:t>
            </a:r>
            <a:r>
              <a:rPr lang="sk-SK" sz="2000" b="1" dirty="0" err="1">
                <a:solidFill>
                  <a:srgbClr val="FF0000"/>
                </a:solidFill>
                <a:latin typeface="Courier New"/>
                <a:ea typeface="MS Gothic" charset="-128"/>
              </a:rPr>
              <a:t>žko</a:t>
            </a:r>
            <a:endParaRPr lang="sk-SK" sz="2000" b="1" dirty="0">
              <a:solidFill>
                <a:srgbClr val="FF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Igor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Andrej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rgbClr val="00B050"/>
                </a:solidFill>
                <a:latin typeface="Courier New"/>
                <a:ea typeface="MS Gothic" charset="-128"/>
              </a:rPr>
              <a:t>Mária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Ondrej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Kristína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Anna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Eva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Karol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Lucia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Petra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urier New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dirty="0"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Základná schéma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312315"/>
          </a:xfrm>
        </p:spPr>
        <p:txBody>
          <a:bodyPr/>
          <a:lstStyle/>
          <a:p>
            <a:pPr eaLnBrk="1" hangingPunct="1"/>
            <a:r>
              <a:rPr lang="sk-SK" b="1" dirty="0"/>
              <a:t>Základná schéma</a:t>
            </a:r>
            <a:r>
              <a:rPr lang="en-US" b="1" dirty="0"/>
              <a:t> </a:t>
            </a:r>
            <a:r>
              <a:rPr lang="en-US" dirty="0" err="1"/>
              <a:t>vykonania</a:t>
            </a:r>
            <a:r>
              <a:rPr lang="sk-SK" dirty="0"/>
              <a:t> </a:t>
            </a:r>
            <a:r>
              <a:rPr lang="en-US" i="1" dirty="0" err="1"/>
              <a:t>akcie</a:t>
            </a:r>
            <a:r>
              <a:rPr lang="en-US" dirty="0"/>
              <a:t> </a:t>
            </a:r>
            <a:r>
              <a:rPr lang="sk-SK" dirty="0"/>
              <a:t>objektu </a:t>
            </a:r>
            <a:r>
              <a:rPr lang="en-US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priprav sa </a:t>
            </a:r>
            <a:r>
              <a:rPr lang="sk-SK" dirty="0"/>
              <a:t>na vykonanie </a:t>
            </a:r>
            <a:r>
              <a:rPr lang="sk-SK" i="1" dirty="0"/>
              <a:t>akcie</a:t>
            </a:r>
            <a:r>
              <a:rPr lang="sk-SK" dirty="0"/>
              <a:t> u detí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sk-SK" b="1" dirty="0" err="1">
                <a:solidFill>
                  <a:srgbClr val="FF0000"/>
                </a:solidFill>
              </a:rPr>
              <a:t>ožiadaj</a:t>
            </a:r>
            <a:r>
              <a:rPr lang="sk-SK" b="1" dirty="0">
                <a:solidFill>
                  <a:srgbClr val="FF0000"/>
                </a:solidFill>
              </a:rPr>
              <a:t> deti </a:t>
            </a:r>
            <a:r>
              <a:rPr lang="en-US" dirty="0"/>
              <a:t>(</a:t>
            </a:r>
            <a:r>
              <a:rPr lang="sk-SK" dirty="0"/>
              <a:t>postupne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) </a:t>
            </a:r>
            <a:r>
              <a:rPr lang="sk-SK" dirty="0"/>
              <a:t>o vykonanie </a:t>
            </a:r>
            <a:r>
              <a:rPr lang="sk-SK" i="1" dirty="0"/>
              <a:t>akcie</a:t>
            </a:r>
            <a:endParaRPr lang="en-US" i="1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a z</a:t>
            </a:r>
            <a:r>
              <a:rPr lang="sk-SK" b="1" dirty="0" err="1">
                <a:solidFill>
                  <a:srgbClr val="FF0000"/>
                </a:solidFill>
              </a:rPr>
              <a:t>áklade</a:t>
            </a:r>
            <a:r>
              <a:rPr lang="sk-SK" b="1" dirty="0">
                <a:solidFill>
                  <a:srgbClr val="FF0000"/>
                </a:solidFill>
              </a:rPr>
              <a:t> výsledkov </a:t>
            </a:r>
            <a:r>
              <a:rPr lang="sk-SK" dirty="0"/>
              <a:t>akcií </a:t>
            </a:r>
            <a:r>
              <a:rPr lang="sk-SK" b="1" dirty="0">
                <a:solidFill>
                  <a:srgbClr val="FF0000"/>
                </a:solidFill>
              </a:rPr>
              <a:t>detí</a:t>
            </a:r>
            <a:r>
              <a:rPr lang="sk-SK" dirty="0"/>
              <a:t> dokonči svoju </a:t>
            </a:r>
            <a:r>
              <a:rPr lang="sk-SK" i="1" dirty="0"/>
              <a:t>akciu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414732" y="4347714"/>
            <a:ext cx="7134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18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sk-SK" sz="1800" dirty="0">
              <a:latin typeface="Consolas" pitchFamily="49" charset="0"/>
              <a:cs typeface="Consolas" pitchFamily="49" charset="0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18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6100762" cy="4799012"/>
          </a:xfrm>
        </p:spPr>
        <p:txBody>
          <a:bodyPr/>
          <a:lstStyle/>
          <a:p>
            <a:pPr eaLnBrk="1" hangingPunct="1"/>
            <a:r>
              <a:rPr lang="en-US" dirty="0"/>
              <a:t>Strom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sk-SK" dirty="0"/>
              <a:t>á z </a:t>
            </a:r>
            <a:r>
              <a:rPr lang="sk-SK" b="1" dirty="0"/>
              <a:t>vrcholov</a:t>
            </a:r>
            <a:r>
              <a:rPr lang="en-US" b="1" dirty="0"/>
              <a:t>/</a:t>
            </a:r>
            <a:r>
              <a:rPr lang="en-US" b="1" dirty="0" err="1"/>
              <a:t>uzlov</a:t>
            </a:r>
            <a:endParaRPr lang="en-US" b="1" dirty="0"/>
          </a:p>
          <a:p>
            <a:pPr eaLnBrk="1" hangingPunct="1"/>
            <a:r>
              <a:rPr lang="en-US" dirty="0" err="1"/>
              <a:t>Uzol</a:t>
            </a:r>
            <a:r>
              <a:rPr lang="en-US" dirty="0"/>
              <a:t> m</a:t>
            </a:r>
            <a:r>
              <a:rPr lang="sk-SK" dirty="0" err="1"/>
              <a:t>ôže</a:t>
            </a:r>
            <a:r>
              <a:rPr lang="sk-SK" dirty="0"/>
              <a:t>, ale nemusí mať deti</a:t>
            </a:r>
          </a:p>
          <a:p>
            <a:pPr eaLnBrk="1" hangingPunct="1"/>
            <a:r>
              <a:rPr lang="sk-SK" dirty="0"/>
              <a:t>Špeciálny uzol na vrchole hierarchie: </a:t>
            </a:r>
            <a:r>
              <a:rPr lang="sk-SK" b="1" dirty="0">
                <a:solidFill>
                  <a:srgbClr val="FF0000"/>
                </a:solidFill>
              </a:rPr>
              <a:t>koreň</a:t>
            </a:r>
          </a:p>
          <a:p>
            <a:pPr eaLnBrk="1" hangingPunct="1"/>
            <a:r>
              <a:rPr lang="sk-SK" dirty="0"/>
              <a:t>Uzly delíme na:</a:t>
            </a:r>
          </a:p>
          <a:p>
            <a:pPr lvl="1" eaLnBrk="1" hangingPunct="1"/>
            <a:r>
              <a:rPr lang="sk-SK" b="1" dirty="0">
                <a:solidFill>
                  <a:schemeClr val="tx1"/>
                </a:solidFill>
              </a:rPr>
              <a:t>vnútorné uzly </a:t>
            </a:r>
            <a:r>
              <a:rPr lang="sk-SK" dirty="0"/>
              <a:t>– uzly, ktoré </a:t>
            </a:r>
            <a:r>
              <a:rPr lang="en-US" dirty="0"/>
              <a:t>       </a:t>
            </a:r>
            <a:r>
              <a:rPr lang="sk-SK" dirty="0"/>
              <a:t>majú aspoň jedno dieťa</a:t>
            </a:r>
          </a:p>
          <a:p>
            <a:pPr lvl="1" eaLnBrk="1" hangingPunct="1"/>
            <a:r>
              <a:rPr lang="sk-SK" b="1" dirty="0">
                <a:solidFill>
                  <a:srgbClr val="0070C0"/>
                </a:solidFill>
              </a:rPr>
              <a:t>listy</a:t>
            </a:r>
            <a:r>
              <a:rPr lang="sk-SK" dirty="0"/>
              <a:t> – uzly bez detí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825" y="2262188"/>
            <a:ext cx="1187450" cy="882650"/>
          </a:xfrm>
          <a:prstGeom prst="flowChartConnector">
            <a:avLst/>
          </a:prstGeom>
          <a:noFill/>
          <a:ln w="9525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7422" name="AutoShape 16"/>
          <p:cNvCxnSpPr>
            <a:cxnSpLocks noChangeShapeType="1"/>
            <a:stCxn id="9" idx="0"/>
            <a:endCxn id="6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3" name="AutoShape 18"/>
          <p:cNvCxnSpPr>
            <a:cxnSpLocks noChangeShapeType="1"/>
            <a:stCxn id="11" idx="0"/>
            <a:endCxn id="7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4" name="AutoShape 19"/>
          <p:cNvCxnSpPr>
            <a:cxnSpLocks noChangeShapeType="1"/>
            <a:stCxn id="12" idx="0"/>
            <a:endCxn id="8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5" name="AutoShape 20"/>
          <p:cNvCxnSpPr>
            <a:cxnSpLocks noChangeShapeType="1"/>
            <a:stCxn id="13" idx="0"/>
            <a:endCxn id="10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6" name="AutoShape 21"/>
          <p:cNvCxnSpPr>
            <a:cxnSpLocks noChangeShapeType="1"/>
            <a:stCxn id="6" idx="0"/>
            <a:endCxn id="5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7" name="AutoShape 22"/>
          <p:cNvCxnSpPr>
            <a:cxnSpLocks noChangeShapeType="1"/>
            <a:stCxn id="7" idx="0"/>
            <a:endCxn id="5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8" name="AutoShape 23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9" name="AutoShape 24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7430" name="Picture 2" descr="http://www.freefoto.com/images/15/19/15_19_8---Tree--Northumberland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004" y="4977441"/>
            <a:ext cx="1950218" cy="17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19987" y="1335816"/>
            <a:ext cx="6672262" cy="4799012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</a:t>
            </a:r>
            <a:r>
              <a:rPr lang="sk-SK" dirty="0" err="1"/>
              <a:t>riam</a:t>
            </a:r>
            <a:r>
              <a:rPr lang="en-US" dirty="0"/>
              <a:t>e</a:t>
            </a:r>
            <a:r>
              <a:rPr lang="sk-SK" dirty="0"/>
              <a:t> vzťah</a:t>
            </a:r>
            <a:r>
              <a:rPr lang="en-US" dirty="0"/>
              <a:t>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rodič</a:t>
            </a:r>
            <a:r>
              <a:rPr lang="en-US" dirty="0"/>
              <a:t>/die</a:t>
            </a:r>
            <a:r>
              <a:rPr lang="sk-SK" dirty="0"/>
              <a:t>ťa </a:t>
            </a:r>
          </a:p>
          <a:p>
            <a:pPr lvl="2" eaLnBrk="1" hangingPunct="1">
              <a:spcAft>
                <a:spcPct val="0"/>
              </a:spcAft>
            </a:pPr>
            <a:r>
              <a:rPr lang="sk-SK" dirty="0"/>
              <a:t>uzol </a:t>
            </a:r>
            <a:r>
              <a:rPr lang="sk-SK" b="1" dirty="0"/>
              <a:t>B</a:t>
            </a:r>
            <a:r>
              <a:rPr lang="sk-SK" dirty="0"/>
              <a:t> je </a:t>
            </a:r>
            <a:r>
              <a:rPr lang="en-US" dirty="0" err="1"/>
              <a:t>rodi</a:t>
            </a:r>
            <a:r>
              <a:rPr lang="sk-SK" dirty="0"/>
              <a:t>čom uzla </a:t>
            </a:r>
            <a:r>
              <a:rPr lang="sk-SK" b="1" dirty="0"/>
              <a:t>E</a:t>
            </a:r>
            <a:r>
              <a:rPr lang="sk-SK" dirty="0"/>
              <a:t> a </a:t>
            </a:r>
          </a:p>
          <a:p>
            <a:pPr lvl="2" eaLnBrk="1" hangingPunct="1">
              <a:spcBef>
                <a:spcPct val="0"/>
              </a:spcBef>
            </a:pPr>
            <a:r>
              <a:rPr lang="sk-SK" dirty="0"/>
              <a:t>uzol </a:t>
            </a:r>
            <a:r>
              <a:rPr lang="sk-SK" b="1" dirty="0"/>
              <a:t>E</a:t>
            </a:r>
            <a:r>
              <a:rPr lang="sk-SK" dirty="0"/>
              <a:t> je dieťaťom uzla </a:t>
            </a:r>
            <a:r>
              <a:rPr lang="sk-SK" b="1" dirty="0"/>
              <a:t>B</a:t>
            </a:r>
            <a:endParaRPr lang="en-US" b="1" dirty="0"/>
          </a:p>
          <a:p>
            <a:pPr eaLnBrk="1" hangingPunct="1"/>
            <a:r>
              <a:rPr lang="sk-SK" dirty="0"/>
              <a:t>Nepriame vzťahy: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predok</a:t>
            </a:r>
            <a:r>
              <a:rPr lang="sk-SK" dirty="0"/>
              <a:t> = rodič alebo akýkoľvek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sk-SK" dirty="0"/>
              <a:t>predok rodiča </a:t>
            </a:r>
            <a:br>
              <a:rPr lang="sk-SK" dirty="0"/>
            </a:br>
            <a:r>
              <a:rPr lang="en-US" dirty="0"/>
              <a:t>(</a:t>
            </a:r>
            <a:r>
              <a:rPr lang="en-US" dirty="0" err="1"/>
              <a:t>predkovia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sk-SK" b="1" dirty="0"/>
              <a:t> </a:t>
            </a:r>
            <a:r>
              <a:rPr lang="en-US" dirty="0"/>
              <a:t>s</a:t>
            </a:r>
            <a:r>
              <a:rPr lang="sk-SK" dirty="0"/>
              <a:t>ú</a:t>
            </a:r>
            <a:r>
              <a:rPr lang="en-US" b="1" dirty="0"/>
              <a:t> B, A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potomok</a:t>
            </a:r>
            <a:r>
              <a:rPr lang="sk-SK" dirty="0"/>
              <a:t> = dieťa alebo akýkoľvek potomok rodiča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potomkovia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b="1" dirty="0"/>
              <a:t>E, F, I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8447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8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9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0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1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2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3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4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4597878" y="2398144"/>
            <a:ext cx="1552756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733690" y="1480870"/>
            <a:ext cx="1503872" cy="149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810665" y="1262176"/>
            <a:ext cx="12192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Kore</a:t>
            </a:r>
            <a:r>
              <a:rPr lang="sk-SK" dirty="0">
                <a:latin typeface="Trebuchet MS" pitchFamily="34" charset="0"/>
              </a:rPr>
              <a:t>ň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494362" y="2484409"/>
            <a:ext cx="1354348" cy="14319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321170" y="1834393"/>
            <a:ext cx="219111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Uzol B je </a:t>
            </a:r>
            <a:r>
              <a:rPr lang="sk-SK" b="1" dirty="0">
                <a:latin typeface="Trebuchet MS" pitchFamily="34" charset="0"/>
              </a:rPr>
              <a:t>rodičom</a:t>
            </a:r>
            <a:r>
              <a:rPr lang="sk-SK" dirty="0">
                <a:latin typeface="Trebuchet MS" pitchFamily="34" charset="0"/>
              </a:rPr>
              <a:t> uzla E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786438" y="2357438"/>
            <a:ext cx="1428750" cy="36433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>
              <a:latin typeface="Times New Roman" pitchFamily="16" charset="0"/>
              <a:ea typeface="MS Gothic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Podstromy</a:t>
            </a:r>
            <a:endParaRPr lang="sk-SK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100637" cy="4799012"/>
          </a:xfrm>
        </p:spPr>
        <p:txBody>
          <a:bodyPr/>
          <a:lstStyle/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sk-SK" dirty="0"/>
              <a:t>vyberieme </a:t>
            </a:r>
            <a:r>
              <a:rPr lang="en-US" dirty="0" err="1"/>
              <a:t>ak</a:t>
            </a:r>
            <a:r>
              <a:rPr lang="sk-SK" dirty="0" err="1"/>
              <a:t>ýkoľvek</a:t>
            </a:r>
            <a:r>
              <a:rPr lang="sk-SK" dirty="0"/>
              <a:t> uzol stromu, ten spolu so všetkými svojimi potomkami tvorí </a:t>
            </a:r>
            <a:r>
              <a:rPr lang="sk-SK" b="1" dirty="0">
                <a:solidFill>
                  <a:srgbClr val="FF0000"/>
                </a:solidFill>
              </a:rPr>
              <a:t>podstrom</a:t>
            </a:r>
            <a:r>
              <a:rPr lang="sk-SK" b="1" dirty="0"/>
              <a:t>.</a:t>
            </a:r>
          </a:p>
          <a:p>
            <a:pPr eaLnBrk="1" hangingPunct="1"/>
            <a:r>
              <a:rPr lang="sk-SK" b="1" dirty="0" err="1"/>
              <a:t>Rekurzia</a:t>
            </a:r>
            <a:r>
              <a:rPr lang="sk-SK" b="1" dirty="0"/>
              <a:t>:</a:t>
            </a:r>
            <a:r>
              <a:rPr lang="sk-SK" dirty="0"/>
              <a:t> časťou stromu je strom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9470" name="AutoShape 16"/>
          <p:cNvCxnSpPr>
            <a:cxnSpLocks noChangeShapeType="1"/>
            <a:stCxn id="23" idx="0"/>
            <a:endCxn id="20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1" name="AutoShape 18"/>
          <p:cNvCxnSpPr>
            <a:cxnSpLocks noChangeShapeType="1"/>
            <a:stCxn id="25" idx="0"/>
            <a:endCxn id="21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2" name="AutoShape 19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3" name="AutoShape 20"/>
          <p:cNvCxnSpPr>
            <a:cxnSpLocks noChangeShapeType="1"/>
            <a:stCxn id="27" idx="0"/>
            <a:endCxn id="24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4" name="AutoShape 21"/>
          <p:cNvCxnSpPr>
            <a:cxnSpLocks noChangeShapeType="1"/>
            <a:stCxn id="20" idx="0"/>
            <a:endCxn id="19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5" name="AutoShape 22"/>
          <p:cNvCxnSpPr>
            <a:cxnSpLocks noChangeShapeType="1"/>
            <a:stCxn id="21" idx="0"/>
            <a:endCxn id="19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6" name="AutoShape 23"/>
          <p:cNvCxnSpPr>
            <a:cxnSpLocks noChangeShapeType="1"/>
            <a:stCxn id="22" idx="0"/>
            <a:endCxn id="19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7" name="AutoShape 24"/>
          <p:cNvCxnSpPr>
            <a:cxnSpLocks noChangeShapeType="1"/>
            <a:stCxn id="24" idx="0"/>
            <a:endCxn id="20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602964" y="4615132"/>
            <a:ext cx="2176733" cy="55784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3668" y="4781753"/>
            <a:ext cx="267706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Podstrom s koreňom v uzle </a:t>
            </a:r>
            <a:r>
              <a:rPr lang="sk-SK" b="1" dirty="0">
                <a:latin typeface="Trebuchet MS" pitchFamily="34" charset="0"/>
              </a:rPr>
              <a:t>B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5292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dirty="0">
                <a:solidFill>
                  <a:srgbClr val="FF0000"/>
                </a:solidFill>
              </a:rPr>
              <a:t>Výška stromu </a:t>
            </a:r>
            <a:r>
              <a:rPr lang="en-US" dirty="0"/>
              <a:t>- 3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p</a:t>
            </a:r>
            <a:r>
              <a:rPr lang="sk-SK" dirty="0" err="1"/>
              <a:t>očet</a:t>
            </a:r>
            <a:r>
              <a:rPr lang="sk-SK" dirty="0"/>
              <a:t> generácií </a:t>
            </a:r>
            <a:r>
              <a:rPr lang="en-US" dirty="0" err="1"/>
              <a:t>potomkov</a:t>
            </a:r>
            <a:r>
              <a:rPr lang="en-US" dirty="0"/>
              <a:t> </a:t>
            </a:r>
            <a:r>
              <a:rPr lang="sk-SK" dirty="0"/>
              <a:t>koreňa stromu</a:t>
            </a:r>
            <a:endParaRPr lang="en-US" dirty="0"/>
          </a:p>
          <a:p>
            <a:pPr lvl="1" eaLnBrk="1" hangingPunct="1">
              <a:spcBef>
                <a:spcPct val="0"/>
              </a:spcBef>
            </a:pPr>
            <a:r>
              <a:rPr lang="sk-SK" dirty="0"/>
              <a:t>m</a:t>
            </a:r>
            <a:r>
              <a:rPr lang="en-US" dirty="0" err="1"/>
              <a:t>axim</a:t>
            </a:r>
            <a:r>
              <a:rPr lang="sk-SK" dirty="0" err="1"/>
              <a:t>álna</a:t>
            </a:r>
            <a:r>
              <a:rPr lang="sk-SK" dirty="0"/>
              <a:t> vzdialenosť nejakého uzla od koreňa stromu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Úroveň stromu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u</a:t>
            </a:r>
            <a:r>
              <a:rPr lang="sk-SK" dirty="0" err="1"/>
              <a:t>zly</a:t>
            </a:r>
            <a:r>
              <a:rPr lang="sk-SK" dirty="0"/>
              <a:t> stromu v rovnakej vzdialenosti od koreňa</a:t>
            </a:r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Šírka stromu </a:t>
            </a:r>
            <a:r>
              <a:rPr lang="en-US" dirty="0"/>
              <a:t>- 4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m</a:t>
            </a:r>
            <a:r>
              <a:rPr lang="sk-SK" dirty="0" err="1"/>
              <a:t>aximum</a:t>
            </a:r>
            <a:r>
              <a:rPr lang="sk-SK" dirty="0"/>
              <a:t> z počtu uzlov v jednej úrovni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20493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4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5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6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7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8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9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500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Stromy - sumarizácia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Strom je </a:t>
            </a:r>
            <a:r>
              <a:rPr lang="sk-SK" b="1" dirty="0">
                <a:solidFill>
                  <a:srgbClr val="FF0000"/>
                </a:solidFill>
              </a:rPr>
              <a:t>rekurzívna</a:t>
            </a:r>
            <a:r>
              <a:rPr lang="sk-SK" dirty="0"/>
              <a:t> štruktúra: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/>
              <a:t>koreň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/>
              <a:t>podstromy</a:t>
            </a:r>
            <a:r>
              <a:rPr lang="sk-SK" dirty="0"/>
              <a:t> zakorenené v deťoch koreňa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Rekurzívna údajová štruktúra </a:t>
            </a:r>
            <a:r>
              <a:rPr lang="sk-SK" dirty="0"/>
              <a:t>= rekurzívne algoritmy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 koreňa sa vieme dostať do ľubovoľného uzla stromu </a:t>
            </a:r>
            <a:r>
              <a:rPr lang="en-US" dirty="0"/>
              <a:t>(</a:t>
            </a:r>
            <a:r>
              <a:rPr lang="en-US" dirty="0" err="1"/>
              <a:t>jednosmern</a:t>
            </a:r>
            <a:r>
              <a:rPr lang="sk-SK" dirty="0"/>
              <a:t>á cesta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 err="1"/>
              <a:t>Porov</a:t>
            </a:r>
            <a:r>
              <a:rPr lang="en-US" dirty="0"/>
              <a:t>n</a:t>
            </a:r>
            <a:r>
              <a:rPr lang="sk-SK" dirty="0" err="1"/>
              <a:t>anie</a:t>
            </a:r>
            <a:r>
              <a:rPr lang="sk-SK" dirty="0"/>
              <a:t> so </a:t>
            </a:r>
            <a:r>
              <a:rPr lang="sk-SK" b="1" dirty="0"/>
              <a:t>spájanými zoznamami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spájaného zoznamu = 0 alebo jeden nasledovník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stromu = 0 alebo veľa nasledovníkov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Aplikácie: súborový systém, hierarchie, </a:t>
            </a:r>
            <a:r>
              <a:rPr lang="en-US" dirty="0"/>
              <a:t>…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sk-SK" dirty="0"/>
              <a:t>í“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08" y="5003551"/>
            <a:ext cx="7950075" cy="1095326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Pre mnohé aplikácie stromov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sk-SK" dirty="0"/>
              <a:t>čí limit dvoch detí pre každý uzol stromu ...</a:t>
            </a:r>
          </a:p>
          <a:p>
            <a:pPr algn="ctr"/>
            <a:endParaRPr lang="sk-SK" dirty="0"/>
          </a:p>
        </p:txBody>
      </p:sp>
      <p:pic>
        <p:nvPicPr>
          <p:cNvPr id="59394" name="Picture 2" descr="http://www.theepochtimes.com/n2/images/stories/large/2011/07/19/8953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92" y="1675413"/>
            <a:ext cx="4262827" cy="2836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Hierarchie okolo nás</a:t>
            </a:r>
          </a:p>
        </p:txBody>
      </p:sp>
      <p:pic>
        <p:nvPicPr>
          <p:cNvPr id="512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429000" cy="4773612"/>
          </a:xfrm>
        </p:spPr>
      </p:pic>
      <p:pic>
        <p:nvPicPr>
          <p:cNvPr id="5124" name="Picture 12" descr="countrytrees"/>
          <p:cNvPicPr>
            <a:picLocks noChangeAspect="1" noChangeArrowheads="1"/>
          </p:cNvPicPr>
          <p:nvPr/>
        </p:nvPicPr>
        <p:blipFill>
          <a:blip r:embed="rId3" cstate="print"/>
          <a:srcRect l="3513" t="10539" r="5151" b="5151"/>
          <a:stretch>
            <a:fillRect/>
          </a:stretch>
        </p:blipFill>
        <p:spPr bwMode="auto">
          <a:xfrm>
            <a:off x="4714875" y="2286000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66557" y="4520241"/>
            <a:ext cx="1181819" cy="17856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1223" y="6233865"/>
            <a:ext cx="2855345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Hierarchický diagram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173857" y="1751163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63374" y="1359940"/>
            <a:ext cx="2855345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Stromové zobrazenie adresárovej štruktúry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</a:t>
            </a:r>
            <a:r>
              <a:rPr lang="sk-SK" dirty="0"/>
              <a:t>dve deti stačia</a:t>
            </a:r>
          </a:p>
        </p:txBody>
      </p:sp>
      <p:pic>
        <p:nvPicPr>
          <p:cNvPr id="118786" name="Picture 2" descr="http://nd03.jxs.cz/382/869/3dfd04eccd_65285183_o2.jpg"/>
          <p:cNvPicPr>
            <a:picLocks noChangeAspect="1" noChangeArrowheads="1"/>
          </p:cNvPicPr>
          <p:nvPr/>
        </p:nvPicPr>
        <p:blipFill>
          <a:blip r:embed="rId2" cstate="print"/>
          <a:srcRect l="2626" t="8892" r="2823" b="8444"/>
          <a:stretch>
            <a:fillRect/>
          </a:stretch>
        </p:blipFill>
        <p:spPr bwMode="auto">
          <a:xfrm>
            <a:off x="149312" y="1340227"/>
            <a:ext cx="8744522" cy="4415749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55387" y="4813540"/>
            <a:ext cx="632605" cy="12738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5208" y="5980824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Rozhodovac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í strom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Áno</a:t>
            </a:r>
            <a:r>
              <a:rPr lang="en-US" b="1" dirty="0">
                <a:latin typeface="Trebuchet MS" pitchFamily="34" charset="0"/>
              </a:rPr>
              <a:t>/</a:t>
            </a:r>
            <a:r>
              <a:rPr lang="en-US" b="1" dirty="0" err="1">
                <a:latin typeface="Trebuchet MS" pitchFamily="34" charset="0"/>
              </a:rPr>
              <a:t>Nie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pokra</a:t>
            </a:r>
            <a:r>
              <a:rPr lang="sk-SK" dirty="0" err="1">
                <a:latin typeface="Trebuchet MS" pitchFamily="34" charset="0"/>
              </a:rPr>
              <a:t>čovanie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19810" name="Picture 2" descr="http://www.absint.com/aisee/pics/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57" y="1272981"/>
            <a:ext cx="6084797" cy="4248494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79608" y="5903187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Strom zápasov v turnaji </a:t>
            </a:r>
            <a:r>
              <a:rPr lang="en-US" b="1" dirty="0">
                <a:latin typeface="Trebuchet MS" pitchFamily="34" charset="0"/>
              </a:rPr>
              <a:t>(</a:t>
            </a:r>
            <a:r>
              <a:rPr lang="sk-SK" b="1" dirty="0">
                <a:latin typeface="Trebuchet MS" pitchFamily="34" charset="0"/>
              </a:rPr>
              <a:t>„play-off“ časť</a:t>
            </a:r>
            <a:r>
              <a:rPr lang="en-US" b="1" dirty="0">
                <a:latin typeface="Trebuchet MS" pitchFamily="34" charset="0"/>
              </a:rPr>
              <a:t>)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627170" y="3049676"/>
            <a:ext cx="448574" cy="5184000"/>
          </a:xfrm>
          <a:prstGeom prst="leftBrace">
            <a:avLst>
              <a:gd name="adj1" fmla="val 37179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20834" name="Picture 2" descr="http://www.cs.berkeley.edu/~bh/ss-pics/pars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7" y="2214204"/>
            <a:ext cx="4972050" cy="3219451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105508" y="5072331"/>
            <a:ext cx="66134" cy="928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82461" y="5791043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Aritmetick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ý strom:</a:t>
            </a:r>
            <a:endParaRPr lang="sk-SK" dirty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((4+(3*7)) - (5/(3+4)))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6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322498" y="2191110"/>
            <a:ext cx="577970" cy="8367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66581" y="1897654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Ľavý </a:t>
            </a:r>
            <a:r>
              <a:rPr lang="sk-SK" dirty="0" err="1">
                <a:latin typeface="Trebuchet MS" pitchFamily="34" charset="0"/>
              </a:rPr>
              <a:t>podvýraz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532626" y="1627517"/>
            <a:ext cx="1201948" cy="14003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004" y="1342689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70C0"/>
                </a:solidFill>
                <a:latin typeface="Trebuchet MS" pitchFamily="34" charset="0"/>
              </a:rPr>
              <a:t>Pravý </a:t>
            </a:r>
            <a:r>
              <a:rPr lang="sk-SK" dirty="0" err="1">
                <a:solidFill>
                  <a:srgbClr val="0070C0"/>
                </a:solidFill>
                <a:latin typeface="Trebuchet MS" pitchFamily="34" charset="0"/>
              </a:rPr>
              <a:t>podvýraz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068792" y="3033622"/>
            <a:ext cx="761999" cy="8741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53156" y="3740830"/>
            <a:ext cx="304512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Posledná vykonaná binárna operácia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Binárne stromy sú špeciálnym prípadom stromov, v ktorých má každý uzol </a:t>
            </a:r>
            <a:r>
              <a:rPr lang="sk-SK" dirty="0">
                <a:solidFill>
                  <a:srgbClr val="FF0000"/>
                </a:solidFill>
              </a:rPr>
              <a:t>nanajvýš 2 deti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ľavý syn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pravý syn</a:t>
            </a:r>
          </a:p>
          <a:p>
            <a:pPr eaLnBrk="1" hangingPunct="1"/>
            <a:r>
              <a:rPr lang="sk-SK" dirty="0"/>
              <a:t>Možné „stavy“ uzla:</a:t>
            </a:r>
          </a:p>
          <a:p>
            <a:pPr lvl="1" eaLnBrk="1" hangingPunct="1"/>
            <a:r>
              <a:rPr lang="sk-SK" dirty="0"/>
              <a:t>žiadny syn</a:t>
            </a:r>
          </a:p>
          <a:p>
            <a:pPr lvl="1" eaLnBrk="1" hangingPunct="1"/>
            <a:r>
              <a:rPr lang="sk-SK" dirty="0"/>
              <a:t>len ľavý syn</a:t>
            </a:r>
          </a:p>
          <a:p>
            <a:pPr lvl="1" eaLnBrk="1" hangingPunct="1"/>
            <a:r>
              <a:rPr lang="sk-SK" dirty="0"/>
              <a:t>len pravý syn</a:t>
            </a:r>
          </a:p>
          <a:p>
            <a:pPr lvl="1" eaLnBrk="1" hangingPunct="1"/>
            <a:r>
              <a:rPr lang="sk-SK" dirty="0"/>
              <a:t>ľavý aj pravý syn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78668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7392988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8143875" y="564356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59" name="AutoShape 16"/>
          <p:cNvCxnSpPr>
            <a:cxnSpLocks noChangeShapeType="1"/>
            <a:stCxn id="5" idx="0"/>
            <a:endCxn id="4" idx="4"/>
          </p:cNvCxnSpPr>
          <p:nvPr/>
        </p:nvCxnSpPr>
        <p:spPr bwMode="auto">
          <a:xfrm rot="5400000" flipH="1" flipV="1">
            <a:off x="7573963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3560" name="AutoShape 24"/>
          <p:cNvCxnSpPr>
            <a:cxnSpLocks noChangeShapeType="1"/>
            <a:stCxn id="6" idx="0"/>
            <a:endCxn id="4" idx="4"/>
          </p:cNvCxnSpPr>
          <p:nvPr/>
        </p:nvCxnSpPr>
        <p:spPr bwMode="auto">
          <a:xfrm rot="16200000" flipV="1">
            <a:off x="7954963" y="5146675"/>
            <a:ext cx="636588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86500" y="43576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643688" y="5643563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63" name="AutoShape 24"/>
          <p:cNvCxnSpPr>
            <a:cxnSpLocks noChangeShapeType="1"/>
            <a:stCxn id="11" idx="0"/>
            <a:endCxn id="9" idx="4"/>
          </p:cNvCxnSpPr>
          <p:nvPr/>
        </p:nvCxnSpPr>
        <p:spPr bwMode="auto">
          <a:xfrm rot="16200000" flipV="1">
            <a:off x="6454775" y="5146675"/>
            <a:ext cx="636588" cy="35718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57813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964113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cxnSp>
        <p:nvCxnSpPr>
          <p:cNvPr id="23566" name="AutoShape 16"/>
          <p:cNvCxnSpPr>
            <a:cxnSpLocks noChangeShapeType="1"/>
            <a:stCxn id="15" idx="0"/>
            <a:endCxn id="14" idx="4"/>
          </p:cNvCxnSpPr>
          <p:nvPr/>
        </p:nvCxnSpPr>
        <p:spPr bwMode="auto">
          <a:xfrm rot="5400000" flipH="1" flipV="1">
            <a:off x="5145088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07193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30196" y="3404400"/>
            <a:ext cx="168215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E</a:t>
            </a:r>
            <a:r>
              <a:rPr lang="sk-SK" dirty="0">
                <a:latin typeface="Trebuchet MS" pitchFamily="34" charset="0"/>
              </a:rPr>
              <a:t> – ľavý syn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F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071002" y="2587924"/>
            <a:ext cx="1216326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86685" y="2337602"/>
            <a:ext cx="465538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Vo väčšine aplikácií má zmysel rozlišovať synov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napr</a:t>
            </a:r>
            <a:r>
              <a:rPr lang="en-US" dirty="0">
                <a:latin typeface="Trebuchet MS" pitchFamily="34" charset="0"/>
              </a:rPr>
              <a:t>. </a:t>
            </a:r>
            <a:r>
              <a:rPr lang="sk-SK" dirty="0">
                <a:latin typeface="Trebuchet MS" pitchFamily="34" charset="0"/>
              </a:rPr>
              <a:t>áno</a:t>
            </a:r>
            <a:r>
              <a:rPr lang="en-US" dirty="0">
                <a:latin typeface="Trebuchet MS" pitchFamily="34" charset="0"/>
              </a:rPr>
              <a:t>/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 </a:t>
            </a:r>
            <a:r>
              <a:rPr lang="en-US"/>
              <a:t>(v Jave)</a:t>
            </a:r>
            <a:endParaRPr lang="sk-SK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0125" y="4429125"/>
          <a:ext cx="2000264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47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hodnota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lavy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pravy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596" name="Curved Connector 11"/>
          <p:cNvCxnSpPr>
            <a:cxnSpLocks noChangeShapeType="1"/>
          </p:cNvCxnSpPr>
          <p:nvPr/>
        </p:nvCxnSpPr>
        <p:spPr bwMode="auto">
          <a:xfrm rot="5400000">
            <a:off x="928688" y="5429250"/>
            <a:ext cx="642937" cy="500063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cxnSp>
        <p:nvCxnSpPr>
          <p:cNvPr id="24597" name="Curved Connector 15"/>
          <p:cNvCxnSpPr>
            <a:cxnSpLocks noChangeShapeType="1"/>
          </p:cNvCxnSpPr>
          <p:nvPr/>
        </p:nvCxnSpPr>
        <p:spPr bwMode="auto">
          <a:xfrm rot="16200000" flipH="1">
            <a:off x="2464594" y="5393532"/>
            <a:ext cx="571500" cy="500062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15728" y="1414732"/>
            <a:ext cx="2346385" cy="4744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78724" y="121616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ulo</a:t>
            </a:r>
            <a:r>
              <a:rPr lang="sk-SK" dirty="0" err="1">
                <a:latin typeface="Trebuchet MS" pitchFamily="34" charset="0"/>
              </a:rPr>
              <a:t>žená</a:t>
            </a:r>
            <a:r>
              <a:rPr lang="sk-SK" dirty="0">
                <a:latin typeface="Trebuchet MS" pitchFamily="34" charset="0"/>
              </a:rPr>
              <a:t> v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2424022" y="2421147"/>
            <a:ext cx="2835215" cy="2012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75849" y="2213957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ľavého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631057" y="3001992"/>
            <a:ext cx="2613803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81600" y="301333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pravého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3096882" y="5003321"/>
            <a:ext cx="2283125" cy="5923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4989" y="5279210"/>
            <a:ext cx="340456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Základná stavebná jednotka binárneho stromu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5610" name="AutoShape 12"/>
          <p:cNvCxnSpPr>
            <a:cxnSpLocks noChangeShapeType="1"/>
            <a:stCxn id="18" idx="0"/>
            <a:endCxn id="16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1" name="AutoShape 14"/>
          <p:cNvCxnSpPr>
            <a:cxnSpLocks noChangeShapeType="1"/>
            <a:stCxn id="20" idx="0"/>
            <a:endCxn id="17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2" name="AutoShape 15"/>
          <p:cNvCxnSpPr>
            <a:cxnSpLocks noChangeShapeType="1"/>
            <a:stCxn id="21" idx="0"/>
            <a:endCxn id="19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3" name="AutoShape 16"/>
          <p:cNvCxnSpPr>
            <a:cxnSpLocks noChangeShapeType="1"/>
            <a:stCxn id="16" idx="0"/>
            <a:endCxn id="15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4" name="AutoShape 18"/>
          <p:cNvCxnSpPr>
            <a:cxnSpLocks noChangeShapeType="1"/>
            <a:stCxn id="17" idx="0"/>
            <a:endCxn id="15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5" name="AutoShape 19"/>
          <p:cNvCxnSpPr>
            <a:cxnSpLocks noChangeShapeType="1"/>
            <a:stCxn id="19" idx="0"/>
            <a:endCxn id="16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715125" y="1428750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572125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786688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000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143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429500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929438" y="55721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6" name="Freeform 49"/>
          <p:cNvSpPr>
            <a:spLocks/>
          </p:cNvSpPr>
          <p:nvPr/>
        </p:nvSpPr>
        <p:spPr bwMode="auto">
          <a:xfrm>
            <a:off x="7421563" y="1970088"/>
            <a:ext cx="909637" cy="746125"/>
          </a:xfrm>
          <a:custGeom>
            <a:avLst/>
            <a:gdLst>
              <a:gd name="T0" fmla="*/ 0 w 909962"/>
              <a:gd name="T1" fmla="*/ 0 h 745724"/>
              <a:gd name="T2" fmla="*/ 763207 w 909962"/>
              <a:gd name="T3" fmla="*/ 248708 h 745724"/>
              <a:gd name="T4" fmla="*/ 878575 w 909962"/>
              <a:gd name="T5" fmla="*/ 746125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7" name="Freeform 50"/>
          <p:cNvSpPr>
            <a:spLocks/>
          </p:cNvSpPr>
          <p:nvPr/>
        </p:nvSpPr>
        <p:spPr bwMode="auto">
          <a:xfrm>
            <a:off x="5276850" y="3257550"/>
            <a:ext cx="520700" cy="958850"/>
          </a:xfrm>
          <a:custGeom>
            <a:avLst/>
            <a:gdLst>
              <a:gd name="T0" fmla="*/ 520700 w 520822"/>
              <a:gd name="T1" fmla="*/ 0 h 958788"/>
              <a:gd name="T2" fmla="*/ 59170 w 520822"/>
              <a:gd name="T3" fmla="*/ 257469 h 958788"/>
              <a:gd name="T4" fmla="*/ 165677 w 520822"/>
              <a:gd name="T5" fmla="*/ 958850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8" name="Freeform 51"/>
          <p:cNvSpPr>
            <a:spLocks/>
          </p:cNvSpPr>
          <p:nvPr/>
        </p:nvSpPr>
        <p:spPr bwMode="auto">
          <a:xfrm>
            <a:off x="6249988" y="3249613"/>
            <a:ext cx="641350" cy="958850"/>
          </a:xfrm>
          <a:custGeom>
            <a:avLst/>
            <a:gdLst>
              <a:gd name="T0" fmla="*/ 0 w 640671"/>
              <a:gd name="T1" fmla="*/ 0 h 958789"/>
              <a:gd name="T2" fmla="*/ 577660 w 640671"/>
              <a:gd name="T3" fmla="*/ 239712 h 958789"/>
              <a:gd name="T4" fmla="*/ 382144 w 640671"/>
              <a:gd name="T5" fmla="*/ 958850 h 958789"/>
              <a:gd name="T6" fmla="*/ 0 60000 65536"/>
              <a:gd name="T7" fmla="*/ 0 60000 65536"/>
              <a:gd name="T8" fmla="*/ 0 60000 65536"/>
              <a:gd name="T9" fmla="*/ 0 w 640671"/>
              <a:gd name="T10" fmla="*/ 0 h 958789"/>
              <a:gd name="T11" fmla="*/ 640671 w 640671"/>
              <a:gd name="T12" fmla="*/ 958789 h 958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671" h="958789">
                <a:moveTo>
                  <a:pt x="0" y="0"/>
                </a:moveTo>
                <a:cubicBezTo>
                  <a:pt x="256712" y="39949"/>
                  <a:pt x="513425" y="79899"/>
                  <a:pt x="577048" y="239697"/>
                </a:cubicBezTo>
                <a:cubicBezTo>
                  <a:pt x="640671" y="399495"/>
                  <a:pt x="511205" y="679142"/>
                  <a:pt x="381739" y="95878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9" name="Freeform 53"/>
          <p:cNvSpPr>
            <a:spLocks/>
          </p:cNvSpPr>
          <p:nvPr/>
        </p:nvSpPr>
        <p:spPr bwMode="auto">
          <a:xfrm>
            <a:off x="6818313" y="4740275"/>
            <a:ext cx="593725" cy="835025"/>
          </a:xfrm>
          <a:custGeom>
            <a:avLst/>
            <a:gdLst>
              <a:gd name="T0" fmla="*/ 0 w 593325"/>
              <a:gd name="T1" fmla="*/ 0 h 834501"/>
              <a:gd name="T2" fmla="*/ 381997 w 593325"/>
              <a:gd name="T3" fmla="*/ 186548 h 834501"/>
              <a:gd name="T4" fmla="*/ 559671 w 593325"/>
              <a:gd name="T5" fmla="*/ 577410 h 834501"/>
              <a:gd name="T6" fmla="*/ 586322 w 593325"/>
              <a:gd name="T7" fmla="*/ 835025 h 834501"/>
              <a:gd name="T8" fmla="*/ 0 60000 65536"/>
              <a:gd name="T9" fmla="*/ 0 60000 65536"/>
              <a:gd name="T10" fmla="*/ 0 60000 65536"/>
              <a:gd name="T11" fmla="*/ 0 60000 65536"/>
              <a:gd name="T12" fmla="*/ 0 w 593325"/>
              <a:gd name="T13" fmla="*/ 0 h 834501"/>
              <a:gd name="T14" fmla="*/ 593325 w 593325"/>
              <a:gd name="T15" fmla="*/ 834501 h 834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325" h="834501">
                <a:moveTo>
                  <a:pt x="0" y="0"/>
                </a:moveTo>
                <a:cubicBezTo>
                  <a:pt x="144262" y="45128"/>
                  <a:pt x="288524" y="90256"/>
                  <a:pt x="381740" y="186431"/>
                </a:cubicBezTo>
                <a:cubicBezTo>
                  <a:pt x="474956" y="282606"/>
                  <a:pt x="525263" y="469036"/>
                  <a:pt x="559294" y="577048"/>
                </a:cubicBezTo>
                <a:cubicBezTo>
                  <a:pt x="593325" y="685060"/>
                  <a:pt x="589626" y="759780"/>
                  <a:pt x="585927" y="83450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0" name="Freeform 54"/>
          <p:cNvSpPr>
            <a:spLocks/>
          </p:cNvSpPr>
          <p:nvPr/>
        </p:nvSpPr>
        <p:spPr bwMode="auto">
          <a:xfrm flipH="1">
            <a:off x="6000750" y="2000250"/>
            <a:ext cx="857250" cy="714375"/>
          </a:xfrm>
          <a:custGeom>
            <a:avLst/>
            <a:gdLst>
              <a:gd name="T0" fmla="*/ 0 w 909962"/>
              <a:gd name="T1" fmla="*/ 0 h 745724"/>
              <a:gd name="T2" fmla="*/ 677593 w 909962"/>
              <a:gd name="T3" fmla="*/ 228116 h 745724"/>
              <a:gd name="T4" fmla="*/ 780020 w 909962"/>
              <a:gd name="T5" fmla="*/ 684349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1" name="Freeform 55"/>
          <p:cNvSpPr>
            <a:spLocks/>
          </p:cNvSpPr>
          <p:nvPr/>
        </p:nvSpPr>
        <p:spPr bwMode="auto">
          <a:xfrm>
            <a:off x="7500938" y="3286125"/>
            <a:ext cx="571500" cy="928688"/>
          </a:xfrm>
          <a:custGeom>
            <a:avLst/>
            <a:gdLst>
              <a:gd name="T0" fmla="*/ 627114 w 520822"/>
              <a:gd name="T1" fmla="*/ 0 h 958788"/>
              <a:gd name="T2" fmla="*/ 71262 w 520822"/>
              <a:gd name="T3" fmla="*/ 241542 h 958788"/>
              <a:gd name="T4" fmla="*/ 199536 w 520822"/>
              <a:gd name="T5" fmla="*/ 899539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so stromami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b="1" dirty="0" err="1">
                <a:solidFill>
                  <a:srgbClr val="FF0000"/>
                </a:solidFill>
              </a:rPr>
              <a:t>uchov</a:t>
            </a:r>
            <a:r>
              <a:rPr lang="sk-SK" b="1" dirty="0" err="1">
                <a:solidFill>
                  <a:srgbClr val="FF0000"/>
                </a:solidFill>
              </a:rPr>
              <a:t>áva</a:t>
            </a:r>
            <a:r>
              <a:rPr lang="sk-SK" b="1" dirty="0">
                <a:solidFill>
                  <a:srgbClr val="FF0000"/>
                </a:solidFill>
              </a:rPr>
              <a:t> údaje </a:t>
            </a:r>
            <a:r>
              <a:rPr lang="sk-SK" dirty="0"/>
              <a:t>v uzloch </a:t>
            </a:r>
            <a:r>
              <a:rPr lang="en-US" dirty="0"/>
              <a:t>(</a:t>
            </a:r>
            <a:r>
              <a:rPr lang="en-US" dirty="0" err="1"/>
              <a:t>zvy</a:t>
            </a:r>
            <a:r>
              <a:rPr lang="sk-SK" dirty="0" err="1"/>
              <a:t>čajne</a:t>
            </a:r>
            <a:r>
              <a:rPr lang="sk-SK" dirty="0"/>
              <a:t> je to viac ako jedna hodnota</a:t>
            </a:r>
            <a:r>
              <a:rPr lang="en-US" dirty="0"/>
              <a:t>)</a:t>
            </a:r>
            <a:r>
              <a:rPr lang="sk-SK" dirty="0"/>
              <a:t>, našim cieľom je s týmito údajmi niečo spraviť:</a:t>
            </a:r>
          </a:p>
          <a:p>
            <a:pPr lvl="1"/>
            <a:r>
              <a:rPr lang="en-US" b="1" dirty="0"/>
              <a:t>v</a:t>
            </a:r>
            <a:r>
              <a:rPr lang="sk-SK" b="1" dirty="0" err="1"/>
              <a:t>ýpis</a:t>
            </a:r>
            <a:r>
              <a:rPr lang="sk-SK" b="1" dirty="0"/>
              <a:t> údajov</a:t>
            </a:r>
            <a:endParaRPr lang="en-US" b="1" dirty="0"/>
          </a:p>
          <a:p>
            <a:pPr lvl="2"/>
            <a:r>
              <a:rPr lang="sk-SK" dirty="0"/>
              <a:t>a</a:t>
            </a:r>
            <a:r>
              <a:rPr lang="en-US" dirty="0" err="1"/>
              <a:t>ritmetick</a:t>
            </a:r>
            <a:r>
              <a:rPr lang="sk-SK" dirty="0"/>
              <a:t>ý výraz </a:t>
            </a:r>
            <a:r>
              <a:rPr lang="en-US" dirty="0"/>
              <a:t>(</a:t>
            </a:r>
            <a:r>
              <a:rPr lang="en-US" dirty="0" err="1"/>
              <a:t>infixov</a:t>
            </a:r>
            <a:r>
              <a:rPr lang="sk-SK" dirty="0"/>
              <a:t>á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postfixová</a:t>
            </a:r>
            <a:r>
              <a:rPr lang="sk-SK" dirty="0"/>
              <a:t> notácia</a:t>
            </a:r>
            <a:r>
              <a:rPr lang="en-US" dirty="0"/>
              <a:t>)</a:t>
            </a:r>
            <a:r>
              <a:rPr lang="sk-SK" dirty="0"/>
              <a:t>, odohrané zápasy, všetky otázky rozhodovacieho stromu</a:t>
            </a:r>
          </a:p>
          <a:p>
            <a:pPr lvl="1"/>
            <a:r>
              <a:rPr lang="sk-SK" b="1" dirty="0"/>
              <a:t>zistiť niečo </a:t>
            </a:r>
            <a:r>
              <a:rPr lang="sk-SK" dirty="0"/>
              <a:t>...</a:t>
            </a:r>
          </a:p>
          <a:p>
            <a:pPr lvl="2"/>
            <a:r>
              <a:rPr lang="sk-SK" dirty="0"/>
              <a:t>zápas, v ktorom sa dalo najviac gólov</a:t>
            </a:r>
          </a:p>
          <a:p>
            <a:pPr lvl="2"/>
            <a:r>
              <a:rPr lang="sk-SK" dirty="0"/>
              <a:t>n</a:t>
            </a:r>
            <a:r>
              <a:rPr lang="en-US" dirty="0" err="1"/>
              <a:t>aj</a:t>
            </a:r>
            <a:r>
              <a:rPr lang="sk-SK" dirty="0"/>
              <a:t>častejší výsledok rozhodovacieho stromu</a:t>
            </a:r>
          </a:p>
          <a:p>
            <a:pPr lvl="2"/>
            <a:r>
              <a:rPr lang="sk-SK" dirty="0"/>
              <a:t>zistiť, či aritmetický výraz obsahuje konkrétnu operáciu alebo číselnú hodnotu</a:t>
            </a: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Prechody binárnym stromom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to, aby sme sa dostali k ľubovoľnému vrcholu stromu</a:t>
            </a:r>
            <a:r>
              <a:rPr lang="en-US" dirty="0"/>
              <a:t>,</a:t>
            </a:r>
            <a:r>
              <a:rPr lang="sk-SK" dirty="0"/>
              <a:t> stačí </a:t>
            </a:r>
            <a:r>
              <a:rPr lang="sk-SK" b="1" dirty="0">
                <a:solidFill>
                  <a:srgbClr val="FF0000"/>
                </a:solidFill>
              </a:rPr>
              <a:t>referencia na koreň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Problém: </a:t>
            </a:r>
            <a:r>
              <a:rPr lang="sk-SK" dirty="0"/>
              <a:t>ako systematicky</a:t>
            </a:r>
            <a:r>
              <a:rPr lang="en-GB" dirty="0"/>
              <a:t> </a:t>
            </a:r>
            <a:r>
              <a:rPr lang="en-GB" dirty="0" err="1"/>
              <a:t>nav</a:t>
            </a:r>
            <a:r>
              <a:rPr lang="sk-SK" dirty="0" err="1"/>
              <a:t>štíviť</a:t>
            </a:r>
            <a:r>
              <a:rPr lang="sk-SK" dirty="0"/>
              <a:t> všetky hodnoty </a:t>
            </a:r>
            <a:r>
              <a:rPr lang="en-US" dirty="0"/>
              <a:t>(resp. </a:t>
            </a:r>
            <a:r>
              <a:rPr lang="sk-SK" dirty="0"/>
              <a:t>uzly</a:t>
            </a:r>
            <a:r>
              <a:rPr lang="en-US" dirty="0"/>
              <a:t>)</a:t>
            </a:r>
            <a:r>
              <a:rPr lang="sk-SK" dirty="0"/>
              <a:t> stromu</a:t>
            </a:r>
            <a:r>
              <a:rPr lang="en-GB" dirty="0"/>
              <a:t>?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Rekurzívna idea:</a:t>
            </a:r>
          </a:p>
          <a:p>
            <a:pPr lvl="1" eaLnBrk="1" hangingPunct="1"/>
            <a:r>
              <a:rPr lang="sk-SK" b="1" dirty="0"/>
              <a:t>spracuj </a:t>
            </a:r>
            <a:r>
              <a:rPr lang="en-GB" b="1" dirty="0" err="1"/>
              <a:t>hodnotu</a:t>
            </a:r>
            <a:r>
              <a:rPr lang="en-GB" b="1" dirty="0"/>
              <a:t> </a:t>
            </a:r>
            <a:r>
              <a:rPr lang="en-GB" dirty="0" err="1"/>
              <a:t>ulo</a:t>
            </a:r>
            <a:r>
              <a:rPr lang="sk-SK" dirty="0"/>
              <a:t>ženú v aktuálnom </a:t>
            </a:r>
            <a:r>
              <a:rPr lang="en-US" dirty="0" err="1"/>
              <a:t>uzle</a:t>
            </a:r>
            <a:endParaRPr lang="sk-SK" dirty="0"/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ľavom </a:t>
            </a:r>
            <a:r>
              <a:rPr lang="sk-SK" dirty="0"/>
              <a:t>synovi</a:t>
            </a:r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pravom </a:t>
            </a:r>
            <a:r>
              <a:rPr lang="sk-SK" dirty="0"/>
              <a:t>synovi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Výpis hodnôt v binárnom strome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27655" name="Right Brace 5"/>
          <p:cNvSpPr>
            <a:spLocks/>
          </p:cNvSpPr>
          <p:nvPr/>
        </p:nvSpPr>
        <p:spPr bwMode="auto">
          <a:xfrm>
            <a:off x="3442485" y="2239103"/>
            <a:ext cx="500063" cy="1643063"/>
          </a:xfrm>
          <a:prstGeom prst="rightBrace">
            <a:avLst>
              <a:gd name="adj1" fmla="val 32487"/>
              <a:gd name="adj2" fmla="val 50000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99803" y="1699402"/>
            <a:ext cx="1035169" cy="103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22830" y="1382947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álnom</a:t>
            </a:r>
            <a:r>
              <a:rPr lang="sk-SK" dirty="0">
                <a:latin typeface="Trebuchet MS" pitchFamily="34" charset="0"/>
              </a:rPr>
              <a:t>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976776" y="3053751"/>
            <a:ext cx="1946693" cy="2127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11328" y="2665407"/>
            <a:ext cx="295023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hodnôt uložených najprv v ľavom a potom v pravom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500332" y="468985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b="1" dirty="0">
                <a:latin typeface="Trebuchet MS" pitchFamily="34" charset="0"/>
              </a:rPr>
              <a:t>Pozor: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P</a:t>
            </a:r>
            <a:r>
              <a:rPr lang="sk-SK" sz="1800" dirty="0" err="1">
                <a:latin typeface="Trebuchet MS" pitchFamily="34" charset="0"/>
              </a:rPr>
              <a:t>red</a:t>
            </a:r>
            <a:r>
              <a:rPr lang="sk-SK" sz="1800" dirty="0">
                <a:latin typeface="Trebuchet MS" pitchFamily="34" charset="0"/>
              </a:rPr>
              <a:t> pristúpením k synovi musíme otestovať jeho existenciu</a:t>
            </a:r>
            <a:r>
              <a:rPr lang="en-US" sz="1800" dirty="0">
                <a:latin typeface="Trebuchet MS" pitchFamily="34" charset="0"/>
              </a:rPr>
              <a:t>!</a:t>
            </a:r>
            <a:endParaRPr lang="cs-CZ" sz="18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Prechody</a:t>
            </a:r>
            <a:r>
              <a:rPr lang="en-US" dirty="0"/>
              <a:t> bin</a:t>
            </a:r>
            <a:r>
              <a:rPr lang="sk-SK" dirty="0" err="1"/>
              <a:t>árnym</a:t>
            </a:r>
            <a:r>
              <a:rPr lang="sk-SK" dirty="0"/>
              <a:t> stromom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6815137" cy="4799012"/>
          </a:xfrm>
        </p:spPr>
        <p:txBody>
          <a:bodyPr/>
          <a:lstStyle/>
          <a:p>
            <a:pPr eaLnBrk="1" hangingPunct="1"/>
            <a:r>
              <a:rPr lang="sk-SK" dirty="0"/>
              <a:t>Podľa toho, kedy spracujeme hodnotu v uzle, rozlišujeme niekoľko prechodov: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Preorder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ľavý podstrom,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Inorder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Postorder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pravý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</a:p>
          <a:p>
            <a:pPr eaLnBrk="1" hangingPunct="1"/>
            <a:endParaRPr lang="sk-SK" dirty="0"/>
          </a:p>
        </p:txBody>
      </p:sp>
      <p:pic>
        <p:nvPicPr>
          <p:cNvPr id="28676" name="Picture 7" descr="vysoký st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0"/>
            <a:ext cx="1238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8613" y="1525588"/>
          <a:ext cx="6172213" cy="397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Picture 2" descr="http://www.burlington.lib.ia.us/bookends/gen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2571750"/>
            <a:ext cx="1770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157932" y="1561382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3985" y="123054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Janko má deti Jožka, Máriu a Karola.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727940" y="4520242"/>
            <a:ext cx="808008" cy="1265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93744" y="573928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Karol má dcéry Luciu a Petru.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9706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7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8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9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0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1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72066" y="1500174"/>
          <a:ext cx="3786213" cy="478634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6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Preorder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Inorder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Postorder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0730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1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2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3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4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5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1" name="TextBox 30"/>
          <p:cNvSpPr txBox="1"/>
          <p:nvPr/>
        </p:nvSpPr>
        <p:spPr>
          <a:xfrm>
            <a:off x="5000625" y="1785938"/>
            <a:ext cx="3643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Preorder: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7, 4, 2, 3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9, 6</a:t>
            </a:r>
            <a:endParaRPr lang="en-GB" dirty="0">
              <a:solidFill>
                <a:srgbClr val="00B050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Inorder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 </a:t>
            </a:r>
            <a:endParaRPr lang="en-GB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4, 7, 2, 3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Postorder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4, 3, 2, 7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dirty="0">
              <a:latin typeface="+mj-lt"/>
              <a:ea typeface="MS Gothic" charset="-128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4373591" y="4597878"/>
            <a:ext cx="4166559" cy="1687890"/>
          </a:xfrm>
          <a:prstGeom prst="wedgeEllipseCallout">
            <a:avLst>
              <a:gd name="adj1" fmla="val 53738"/>
              <a:gd name="adj2" fmla="val 762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Ako z </a:t>
            </a:r>
            <a:r>
              <a:rPr lang="en-US" sz="1800" dirty="0" err="1">
                <a:latin typeface="Trebuchet MS" pitchFamily="34" charset="0"/>
              </a:rPr>
              <a:t>dvoch</a:t>
            </a:r>
            <a:r>
              <a:rPr lang="sk-SK" sz="1800" dirty="0">
                <a:latin typeface="Trebuchet MS" pitchFamily="34" charset="0"/>
              </a:rPr>
              <a:t> postupností prechodu </a:t>
            </a:r>
            <a:r>
              <a:rPr lang="en-US" sz="1800" dirty="0" err="1">
                <a:latin typeface="Trebuchet MS" pitchFamily="34" charset="0"/>
              </a:rPr>
              <a:t>strom</a:t>
            </a:r>
            <a:r>
              <a:rPr lang="sk-SK" sz="1800" dirty="0" err="1">
                <a:latin typeface="Trebuchet MS" pitchFamily="34" charset="0"/>
              </a:rPr>
              <a:t>om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zrekonštruovať binárny strom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5172075" cy="4799012"/>
          </a:xfrm>
        </p:spPr>
        <p:txBody>
          <a:bodyPr/>
          <a:lstStyle/>
          <a:p>
            <a:pPr eaLnBrk="1" hangingPunct="1"/>
            <a:r>
              <a:rPr lang="sk-SK" b="1" dirty="0"/>
              <a:t>Idea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sa pýtame koreňa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má uzol ľavého syna, požiadame ho o maximum v ňom zakorenenom podstrome</a:t>
            </a:r>
          </a:p>
          <a:p>
            <a:pPr lvl="1" eaLnBrk="1" hangingPunct="1"/>
            <a:r>
              <a:rPr lang="sk-SK" dirty="0"/>
              <a:t>ak má uzol pravého syna, požiadame ho o maximum v ňom zakorenenom podstrome</a:t>
            </a:r>
          </a:p>
          <a:p>
            <a:pPr lvl="1" eaLnBrk="1" hangingPunct="1"/>
            <a:r>
              <a:rPr lang="sk-SK" dirty="0"/>
              <a:t>odpoveďou je maximum z uloženej hodnoty a maxím od synov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0" y="1614954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72188" y="275795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758113" y="277700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1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72125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72250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358063" y="4258141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000875" y="5758329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1755" name="AutoShape 12"/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5879307" y="3238189"/>
            <a:ext cx="282852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6" name="AutoShape 14"/>
          <p:cNvCxnSpPr>
            <a:cxnSpLocks noChangeShapeType="1"/>
            <a:stCxn id="9" idx="0"/>
            <a:endCxn id="6" idx="3"/>
          </p:cNvCxnSpPr>
          <p:nvPr/>
        </p:nvCxnSpPr>
        <p:spPr bwMode="auto">
          <a:xfrm flipV="1">
            <a:off x="7665244" y="3257239"/>
            <a:ext cx="182840" cy="100090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7" name="AutoShape 15"/>
          <p:cNvCxnSpPr>
            <a:cxnSpLocks noChangeShapeType="1"/>
            <a:stCxn id="10" idx="0"/>
            <a:endCxn id="8" idx="5"/>
          </p:cNvCxnSpPr>
          <p:nvPr/>
        </p:nvCxnSpPr>
        <p:spPr bwMode="auto">
          <a:xfrm flipH="1" flipV="1">
            <a:off x="7096642" y="4738376"/>
            <a:ext cx="211415" cy="101995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8" name="AutoShape 16"/>
          <p:cNvCxnSpPr>
            <a:cxnSpLocks noChangeShapeType="1"/>
            <a:stCxn id="5" idx="0"/>
            <a:endCxn id="4" idx="3"/>
          </p:cNvCxnSpPr>
          <p:nvPr/>
        </p:nvCxnSpPr>
        <p:spPr bwMode="auto">
          <a:xfrm flipV="1">
            <a:off x="6379369" y="2095189"/>
            <a:ext cx="568602" cy="66276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9" name="AutoShape 18"/>
          <p:cNvCxnSpPr>
            <a:cxnSpLocks noChangeShapeType="1"/>
            <a:stCxn id="6" idx="0"/>
            <a:endCxn id="4" idx="5"/>
          </p:cNvCxnSpPr>
          <p:nvPr/>
        </p:nvCxnSpPr>
        <p:spPr bwMode="auto">
          <a:xfrm flipH="1" flipV="1">
            <a:off x="7382392" y="2095189"/>
            <a:ext cx="682902" cy="68181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60" name="AutoShape 19"/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6596579" y="3238189"/>
            <a:ext cx="282853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Každý uzol navštívime len raz, v každom uzle </a:t>
            </a:r>
            <a:r>
              <a:rPr lang="en-US" sz="2400" dirty="0" err="1"/>
              <a:t>str</a:t>
            </a:r>
            <a:r>
              <a:rPr lang="sk-SK" sz="2400" dirty="0" err="1"/>
              <a:t>ávime</a:t>
            </a:r>
            <a:r>
              <a:rPr lang="sk-SK" sz="2400" dirty="0"/>
              <a:t> operáciami čas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. </a:t>
            </a:r>
            <a:r>
              <a:rPr lang="en-US" sz="2400" dirty="0" err="1"/>
              <a:t>Celkov</a:t>
            </a:r>
            <a:r>
              <a:rPr lang="sk-SK" sz="2400" dirty="0"/>
              <a:t>ý čas je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v </a:t>
            </a:r>
            <a:r>
              <a:rPr lang="en-US" sz="2400" dirty="0" err="1"/>
              <a:t>strome</a:t>
            </a:r>
            <a:r>
              <a:rPr lang="en-US" sz="2400" dirty="0"/>
              <a:t> 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uzlami</a:t>
            </a:r>
            <a:r>
              <a:rPr lang="en-US" sz="2400" dirty="0"/>
              <a:t>.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Hľadanie hodnoty v strome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en-US" sz="2400" b="1" dirty="0"/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kde</a:t>
            </a:r>
            <a:r>
              <a:rPr lang="en-US" sz="2400" dirty="0">
                <a:solidFill>
                  <a:schemeClr val="tx1"/>
                </a:solidFill>
              </a:rPr>
              <a:t> n je </a:t>
            </a:r>
            <a:r>
              <a:rPr lang="en-US" sz="2400" dirty="0" err="1">
                <a:solidFill>
                  <a:schemeClr val="tx1"/>
                </a:solidFill>
              </a:rPr>
              <a:t>po</a:t>
            </a:r>
            <a:r>
              <a:rPr lang="sk-SK" sz="2400" dirty="0" err="1">
                <a:solidFill>
                  <a:schemeClr val="tx1"/>
                </a:solidFill>
              </a:rPr>
              <a:t>čet</a:t>
            </a:r>
            <a:r>
              <a:rPr lang="sk-SK" sz="2400" dirty="0">
                <a:solidFill>
                  <a:schemeClr val="tx1"/>
                </a:solidFill>
              </a:rPr>
              <a:t> uzlov stromu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1502" y="2421145"/>
            <a:ext cx="2136472" cy="2357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45833" y="182001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ľavý syn, skúsime nájsť hodnotu v ľavom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770407" y="3651847"/>
            <a:ext cx="1201943" cy="3076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0210" y="3050722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syn, skúsime nájsť hodnotu v pravom podstrome.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Mashup</a:t>
            </a:r>
            <a:r>
              <a:rPr lang="en-US" dirty="0"/>
              <a:t> </a:t>
            </a:r>
            <a:r>
              <a:rPr lang="sk-SK" dirty="0"/>
              <a:t>nápad“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už vieme:</a:t>
            </a:r>
          </a:p>
          <a:p>
            <a:pPr lvl="1"/>
            <a:r>
              <a:rPr lang="sk-SK" b="1" dirty="0"/>
              <a:t>spájaný zoznam </a:t>
            </a:r>
            <a:r>
              <a:rPr lang="sk-SK" dirty="0"/>
              <a:t>– dobrá vec na uchovávanie dynamicky sa meniaceho zoznamu hodnôt</a:t>
            </a:r>
          </a:p>
          <a:p>
            <a:pPr lvl="1"/>
            <a:r>
              <a:rPr lang="sk-SK" b="1" dirty="0"/>
              <a:t>binárne vyhľadávanie </a:t>
            </a:r>
            <a:r>
              <a:rPr lang="en-US" dirty="0"/>
              <a:t>– super</a:t>
            </a:r>
            <a:r>
              <a:rPr lang="sk-SK" dirty="0"/>
              <a:t>rýchla</a:t>
            </a:r>
            <a:r>
              <a:rPr lang="en-US" dirty="0"/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O(log n)</a:t>
            </a:r>
            <a:r>
              <a:rPr lang="en-US" dirty="0"/>
              <a:t>)</a:t>
            </a:r>
            <a:r>
              <a:rPr lang="sk-SK" dirty="0"/>
              <a:t> stratégia na nájdenie prvku v usporiadanom zozname</a:t>
            </a:r>
          </a:p>
          <a:p>
            <a:r>
              <a:rPr lang="en-US" dirty="0"/>
              <a:t>u</a:t>
            </a:r>
            <a:r>
              <a:rPr lang="sk-SK" dirty="0" err="1"/>
              <a:t>sporiadaný</a:t>
            </a:r>
            <a:r>
              <a:rPr lang="sk-SK" dirty="0"/>
              <a:t> spájaný zoznam </a:t>
            </a:r>
            <a:r>
              <a:rPr lang="en-US" dirty="0"/>
              <a:t>+ 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  <a:r>
              <a:rPr lang="en-US" dirty="0"/>
              <a:t>?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nefunguje</a:t>
            </a:r>
            <a:r>
              <a:rPr lang="en-US" dirty="0"/>
              <a:t> –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zadan</a:t>
            </a:r>
            <a:r>
              <a:rPr lang="sk-SK" dirty="0"/>
              <a:t>ý index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do </a:t>
            </a:r>
            <a:r>
              <a:rPr lang="en-US" dirty="0" err="1"/>
              <a:t>stredu</a:t>
            </a:r>
            <a:r>
              <a:rPr lang="en-US" dirty="0"/>
              <a:t>),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sk-SK" dirty="0"/>
              <a:t>čas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48" y="5986732"/>
            <a:ext cx="52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Ned</a:t>
            </a:r>
            <a:r>
              <a:rPr lang="sk-SK" sz="2800" b="1" dirty="0">
                <a:latin typeface="+mj-lt"/>
              </a:rPr>
              <a:t>á sa s tým niečo spraviť</a:t>
            </a:r>
            <a:r>
              <a:rPr lang="en-US" sz="2800" b="1" dirty="0">
                <a:latin typeface="+mj-lt"/>
              </a:rPr>
              <a:t>?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binárne vyhľadávanie</a:t>
            </a:r>
            <a:r>
              <a:rPr lang="en-US" dirty="0"/>
              <a:t>?</a:t>
            </a:r>
            <a:endParaRPr lang="sk-SK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751163" y="2208362"/>
            <a:ext cx="2234241" cy="196682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80009" y="2205486"/>
            <a:ext cx="2021455" cy="189206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010617" y="1397479"/>
            <a:ext cx="3502325" cy="99542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Pozri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hodnotu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X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strede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zoznamu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633" y="2674189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endParaRPr lang="sk-SK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75" y="1268083"/>
            <a:ext cx="262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</a:t>
            </a:r>
            <a:r>
              <a:rPr lang="sk-SK" dirty="0" err="1">
                <a:latin typeface="+mj-lt"/>
              </a:rPr>
              <a:t>ľadaná</a:t>
            </a:r>
            <a:r>
              <a:rPr lang="sk-SK" dirty="0">
                <a:latin typeface="+mj-lt"/>
              </a:rPr>
              <a:t> hodnota: 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8308" y="2654061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</a:t>
            </a:r>
            <a:endParaRPr lang="sk-SK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975" y="4307457"/>
            <a:ext cx="221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„vľavo“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401" y="4252823"/>
            <a:ext cx="254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„vpravo“</a:t>
            </a:r>
          </a:p>
        </p:txBody>
      </p:sp>
      <p:pic>
        <p:nvPicPr>
          <p:cNvPr id="121858" name="Picture 2" descr="Uncertain Orange Person Shrugging And Weiging Out The Options Of Yes Or No"/>
          <p:cNvPicPr>
            <a:picLocks noChangeAspect="1" noChangeArrowheads="1"/>
          </p:cNvPicPr>
          <p:nvPr/>
        </p:nvPicPr>
        <p:blipFill>
          <a:blip r:embed="rId2" cstate="print"/>
          <a:srcRect b="15300"/>
          <a:stretch>
            <a:fillRect/>
          </a:stretch>
        </p:blipFill>
        <p:spPr bwMode="auto">
          <a:xfrm>
            <a:off x="4054714" y="2657026"/>
            <a:ext cx="1392802" cy="1337003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4287" y="492552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cs-CZ" dirty="0" err="1">
                <a:latin typeface="+mj-lt"/>
              </a:rPr>
              <a:t>ľav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40720" y="4922654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en-US" dirty="0" err="1">
                <a:latin typeface="+mj-lt"/>
              </a:rPr>
              <a:t>prav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Binárne vyhľadávacie stromy </a:t>
            </a:r>
            <a:r>
              <a:rPr lang="en-GB" sz="2800" dirty="0"/>
              <a:t>(BVS)</a:t>
            </a:r>
            <a:endParaRPr lang="sk-SK" sz="28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Bin</a:t>
            </a:r>
            <a:r>
              <a:rPr lang="sk-SK" b="1" dirty="0" err="1">
                <a:solidFill>
                  <a:srgbClr val="FF0000"/>
                </a:solidFill>
              </a:rPr>
              <a:t>árne</a:t>
            </a:r>
            <a:r>
              <a:rPr lang="sk-SK" b="1" dirty="0">
                <a:solidFill>
                  <a:srgbClr val="FF0000"/>
                </a:solidFill>
              </a:rPr>
              <a:t> vyhľadávacie stromy </a:t>
            </a:r>
            <a:r>
              <a:rPr lang="sk-SK" dirty="0"/>
              <a:t>slúžia na uloženie dynamicky sa meniacej </a:t>
            </a:r>
            <a:r>
              <a:rPr lang="sk-SK" b="1" dirty="0">
                <a:solidFill>
                  <a:srgbClr val="FF0000"/>
                </a:solidFill>
              </a:rPr>
              <a:t>množiny hodnôt </a:t>
            </a:r>
            <a:r>
              <a:rPr lang="sk-SK" dirty="0"/>
              <a:t>typu, ktorého prvky môžeme navzájom porovnávať:</a:t>
            </a:r>
          </a:p>
          <a:p>
            <a:pPr lvl="1" eaLnBrk="1" hangingPunct="1"/>
            <a:r>
              <a:rPr lang="sk-SK" dirty="0"/>
              <a:t>trieda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</a:t>
            </a:r>
            <a:r>
              <a:rPr lang="sk-SK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/>
              <a:t>uchováva prvky množiny interne uložené v modifikovanej verzii BVS</a:t>
            </a:r>
          </a:p>
          <a:p>
            <a:pPr lvl="1" eaLnBrk="1" hangingPunct="1"/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vy</a:t>
            </a:r>
            <a:r>
              <a:rPr lang="sk-SK" dirty="0" err="1"/>
              <a:t>žaduje</a:t>
            </a:r>
            <a:r>
              <a:rPr lang="sk-SK" dirty="0"/>
              <a:t>, aby </a:t>
            </a:r>
            <a:r>
              <a:rPr lang="sk-SK" b="1" dirty="0"/>
              <a:t>E</a:t>
            </a:r>
            <a:r>
              <a:rPr lang="sk-SK" dirty="0"/>
              <a:t> implementovalo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Comparable</a:t>
            </a:r>
            <a:r>
              <a:rPr lang="sk-SK" dirty="0"/>
              <a:t> alebo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Comparator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porovn</a:t>
            </a:r>
            <a:r>
              <a:rPr lang="sk-SK" dirty="0" err="1"/>
              <a:t>ávač</a:t>
            </a:r>
            <a:endParaRPr lang="sk-SK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Idea: </a:t>
            </a:r>
            <a:r>
              <a:rPr lang="sk-SK" dirty="0"/>
              <a:t>chytrým umiestnením hodnôt do uzlov binárneho stromu vieme dosiahnuť rýchlu realizáciu operácií </a:t>
            </a:r>
            <a:r>
              <a:rPr lang="sk-SK" i="1" dirty="0" err="1"/>
              <a:t>add</a:t>
            </a:r>
            <a:r>
              <a:rPr lang="sk-SK" i="1" dirty="0"/>
              <a:t>, </a:t>
            </a:r>
            <a:r>
              <a:rPr lang="sk-SK" i="1" dirty="0" err="1"/>
              <a:t>remove</a:t>
            </a:r>
            <a:r>
              <a:rPr lang="sk-SK" i="1" dirty="0"/>
              <a:t> </a:t>
            </a:r>
            <a:r>
              <a:rPr lang="sk-SK" dirty="0"/>
              <a:t>a</a:t>
            </a:r>
            <a:r>
              <a:rPr lang="sk-SK" i="1" dirty="0"/>
              <a:t> </a:t>
            </a:r>
            <a:r>
              <a:rPr lang="sk-SK" i="1" dirty="0" err="1"/>
              <a:t>contains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- vlastnosti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100637" cy="4799012"/>
          </a:xfrm>
        </p:spPr>
        <p:txBody>
          <a:bodyPr/>
          <a:lstStyle/>
          <a:p>
            <a:pPr eaLnBrk="1" hangingPunct="1"/>
            <a:r>
              <a:rPr lang="sk-SK" dirty="0"/>
              <a:t>Hodnoty sú uložené v uzloch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aždá</a:t>
            </a:r>
            <a:r>
              <a:rPr lang="sk-SK" dirty="0"/>
              <a:t> hodnota len raz </a:t>
            </a:r>
            <a:r>
              <a:rPr lang="en-US" dirty="0"/>
              <a:t>(</a:t>
            </a:r>
            <a:r>
              <a:rPr lang="en-US" dirty="0" err="1"/>
              <a:t>lebo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k-SK" dirty="0" err="1"/>
              <a:t>žina</a:t>
            </a:r>
            <a:r>
              <a:rPr lang="sk-SK" dirty="0"/>
              <a:t>...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dirty="0"/>
              <a:t>Pre </a:t>
            </a:r>
            <a:r>
              <a:rPr lang="sk-SK" b="1" dirty="0">
                <a:solidFill>
                  <a:srgbClr val="FF0000"/>
                </a:solidFill>
              </a:rPr>
              <a:t>každý</a:t>
            </a:r>
            <a:r>
              <a:rPr lang="sk-SK" dirty="0"/>
              <a:t> uzol BVS platí:</a:t>
            </a:r>
          </a:p>
          <a:p>
            <a:pPr lvl="1" eaLnBrk="1" hangingPunct="1"/>
            <a:r>
              <a:rPr lang="sk-SK" dirty="0"/>
              <a:t>každá hodnota uložená v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ľavom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menšia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/>
              <a:t>ako hodnota v tomto uzle</a:t>
            </a:r>
          </a:p>
          <a:p>
            <a:pPr lvl="1" eaLnBrk="1" hangingPunct="1"/>
            <a:r>
              <a:rPr lang="sk-SK" dirty="0"/>
              <a:t>každá hodnota uložená v </a:t>
            </a:r>
            <a:r>
              <a:rPr lang="sk-SK" dirty="0">
                <a:solidFill>
                  <a:srgbClr val="FF0000"/>
                </a:solidFill>
              </a:rPr>
              <a:t>pravom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väčšia</a:t>
            </a:r>
            <a:r>
              <a:rPr lang="sk-SK" dirty="0"/>
              <a:t> ako hodnota v tomto uzle</a:t>
            </a:r>
          </a:p>
          <a:p>
            <a:pPr eaLnBrk="1" hangingPunct="1"/>
            <a:endParaRPr lang="sk-SK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92943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X</a:t>
            </a:r>
          </a:p>
        </p:txBody>
      </p:sp>
      <p:cxnSp>
        <p:nvCxnSpPr>
          <p:cNvPr id="35845" name="AutoShape 12"/>
          <p:cNvCxnSpPr>
            <a:cxnSpLocks noChangeShapeType="1"/>
            <a:stCxn id="35848" idx="0"/>
            <a:endCxn id="5" idx="3"/>
          </p:cNvCxnSpPr>
          <p:nvPr/>
        </p:nvCxnSpPr>
        <p:spPr bwMode="auto">
          <a:xfrm rot="5400000" flipH="1" flipV="1">
            <a:off x="6215857" y="3267869"/>
            <a:ext cx="946150" cy="66198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6" name="AutoShape 1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6800057" y="2134394"/>
            <a:ext cx="874712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7" name="AutoShape 19"/>
          <p:cNvCxnSpPr>
            <a:cxnSpLocks noChangeShapeType="1"/>
            <a:stCxn id="35849" idx="0"/>
            <a:endCxn id="5" idx="5"/>
          </p:cNvCxnSpPr>
          <p:nvPr/>
        </p:nvCxnSpPr>
        <p:spPr bwMode="auto">
          <a:xfrm rot="16200000" flipV="1">
            <a:off x="7325519" y="3253582"/>
            <a:ext cx="946150" cy="6905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5848" name="Isosceles Triangle 13"/>
          <p:cNvSpPr>
            <a:spLocks noChangeArrowheads="1"/>
          </p:cNvSpPr>
          <p:nvPr/>
        </p:nvSpPr>
        <p:spPr bwMode="auto">
          <a:xfrm>
            <a:off x="5572125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35849" name="Isosceles Triangle 14"/>
          <p:cNvSpPr>
            <a:spLocks noChangeArrowheads="1"/>
          </p:cNvSpPr>
          <p:nvPr/>
        </p:nvSpPr>
        <p:spPr bwMode="auto">
          <a:xfrm>
            <a:off x="7358063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6089650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&lt;X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113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&gt;X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BVS</a:t>
            </a:r>
          </a:p>
        </p:txBody>
      </p:sp>
      <p:pic>
        <p:nvPicPr>
          <p:cNvPr id="36867" name="Picture 19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3070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7188" y="1500188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java.util.List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List&lt;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838755"/>
          <a:ext cx="4079246" cy="256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88589" y="1578634"/>
            <a:ext cx="2380890" cy="1009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28582" y="1279428"/>
            <a:ext cx="2855345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Meno, resp. ďalšie údaje o osobe.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252822" y="2711571"/>
            <a:ext cx="1667774" cy="212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34333" y="2320349"/>
            <a:ext cx="2855345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Zoznam referencií na osoby, ktoré sú </a:t>
            </a:r>
            <a:r>
              <a:rPr lang="sk-SK" b="1" dirty="0">
                <a:latin typeface="Trebuchet MS" pitchFamily="34" charset="0"/>
              </a:rPr>
              <a:t>deťmi</a:t>
            </a:r>
            <a:r>
              <a:rPr lang="sk-SK" dirty="0">
                <a:latin typeface="Trebuchet MS" pitchFamily="34" charset="0"/>
              </a:rPr>
              <a:t> tejto osoby.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17058" y="4810506"/>
            <a:ext cx="3925022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Rekurzívna údajová štruktúra</a:t>
            </a:r>
            <a:r>
              <a:rPr lang="sk-SK" dirty="0">
                <a:latin typeface="Trebuchet MS" pitchFamily="34" charset="0"/>
              </a:rPr>
              <a:t>. Osoba je </a:t>
            </a:r>
            <a:r>
              <a:rPr lang="en-US" dirty="0" err="1">
                <a:latin typeface="Trebuchet MS" pitchFamily="34" charset="0"/>
              </a:rPr>
              <a:t>definovan</a:t>
            </a:r>
            <a:r>
              <a:rPr lang="sk-SK" dirty="0">
                <a:latin typeface="Trebuchet MS" pitchFamily="34" charset="0"/>
              </a:rPr>
              <a:t>á zoznamom osôb.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Využitie vlastností BVS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hľadaní hodnoty nemusíme hľadať hodnotu v oboch </a:t>
            </a:r>
            <a:r>
              <a:rPr lang="sk-SK" dirty="0" err="1"/>
              <a:t>podstromoch</a:t>
            </a:r>
            <a:r>
              <a:rPr lang="sk-SK" dirty="0"/>
              <a:t>, stačí sa pozrieť do jedného.</a:t>
            </a:r>
          </a:p>
          <a:p>
            <a:pPr eaLnBrk="1" hangingPunct="1"/>
            <a:r>
              <a:rPr lang="sk-SK" b="1" dirty="0"/>
              <a:t>Algoritmus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hľadania hodnoty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pre uzol s uloženou hodnotou </a:t>
            </a:r>
            <a:r>
              <a:rPr lang="sk-SK" b="1" dirty="0">
                <a:solidFill>
                  <a:srgbClr val="0070C0"/>
                </a:solidFill>
              </a:rPr>
              <a:t>V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=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 je v BVS</a:t>
            </a:r>
            <a:endParaRPr lang="sk-SK" dirty="0"/>
          </a:p>
          <a:p>
            <a:pPr lvl="1" eaLnBrk="1" hangingPunct="1"/>
            <a:r>
              <a:rPr lang="sk-SK" dirty="0"/>
              <a:t>ak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&lt;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ľavom podstrome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&gt;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pravom </a:t>
            </a:r>
            <a:r>
              <a:rPr lang="sk-SK" dirty="0" err="1"/>
              <a:t>podstome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</a:t>
            </a:r>
            <a:r>
              <a:rPr lang="sk-SK"/>
              <a:t>ľadanie hodnoty v BVS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8613" y="1487488"/>
            <a:ext cx="85264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Nerekurzívne hľadanie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   }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49688" y="4553465"/>
            <a:ext cx="2950234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Ako ďalší uzol na navštívenie vyberieme to dieťa, kam nás pošle porovnanie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hľadanej hodnoty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hodnoty v aktuálnom uzle</a:t>
            </a:r>
            <a:r>
              <a:rPr lang="sk-SK" dirty="0">
                <a:latin typeface="Trebuchet MS" pitchFamily="34" charset="0"/>
              </a:rPr>
              <a:t>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v BVS</a:t>
            </a:r>
            <a:endParaRPr lang="sk-SK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Vďaka vlastnostiam BVS je algoritmus na nájdenie maximálnej hodnoty v BVS:</a:t>
            </a:r>
          </a:p>
          <a:p>
            <a:pPr lvl="1" eaLnBrk="1" hangingPunct="1"/>
            <a:r>
              <a:rPr lang="sk-SK" dirty="0"/>
              <a:t>kým sa dá, presuň sa do pravého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sk-SK" dirty="0"/>
              <a:t>aktuálneho uzla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/>
              <a:t>u</a:t>
            </a:r>
            <a:r>
              <a:rPr lang="sk-SK" dirty="0" err="1"/>
              <a:t>zol</a:t>
            </a:r>
            <a:r>
              <a:rPr lang="sk-SK" dirty="0"/>
              <a:t>, v ktorom hľadanie skončilo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pravé</a:t>
            </a:r>
            <a:r>
              <a:rPr lang="en-US" dirty="0"/>
              <a:t>ho </a:t>
            </a:r>
            <a:r>
              <a:rPr lang="en-US" dirty="0" err="1"/>
              <a:t>syna</a:t>
            </a:r>
            <a:r>
              <a:rPr lang="en-US" dirty="0"/>
              <a:t>)</a:t>
            </a:r>
            <a:r>
              <a:rPr lang="sk-SK" dirty="0"/>
              <a:t>,</a:t>
            </a:r>
            <a:r>
              <a:rPr lang="en-US" dirty="0"/>
              <a:t> je maximum</a:t>
            </a:r>
            <a:r>
              <a:rPr lang="sk-SK" dirty="0"/>
              <a:t>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31456" y="529646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Kým sa dá, ideme do pravého syna.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Pridanie hodnoty do BVS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Probl</a:t>
            </a:r>
            <a:r>
              <a:rPr lang="sk-SK" b="1" dirty="0" err="1"/>
              <a:t>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hodnotu nepridávame do BVS, ak tam už je</a:t>
            </a:r>
          </a:p>
          <a:p>
            <a:pPr lvl="1" eaLnBrk="1" hangingPunct="1"/>
            <a:r>
              <a:rPr lang="sk-SK" dirty="0"/>
              <a:t>uzol s vkladanou hodnotu nemôžeme „zavesiť“ hocikde, pretože môžeme narušiť vlastnosti BVS</a:t>
            </a:r>
            <a:endParaRPr lang="en-US" dirty="0"/>
          </a:p>
          <a:p>
            <a:pPr eaLnBrk="1" hangingPunct="1"/>
            <a:r>
              <a:rPr lang="en-US" b="1" dirty="0" err="1"/>
              <a:t>Algoritmus</a:t>
            </a:r>
            <a:r>
              <a:rPr lang="en-US" dirty="0"/>
              <a:t>:</a:t>
            </a:r>
            <a:endParaRPr lang="sk-SK" dirty="0"/>
          </a:p>
          <a:p>
            <a:pPr lvl="1" eaLnBrk="1" hangingPunct="1"/>
            <a:r>
              <a:rPr lang="sk-SK" dirty="0"/>
              <a:t>tvárime sa, že hodnotu nechceme do BVS </a:t>
            </a:r>
            <a:r>
              <a:rPr lang="sk-SK" b="1" dirty="0"/>
              <a:t>pridať</a:t>
            </a:r>
            <a:r>
              <a:rPr lang="sk-SK" dirty="0"/>
              <a:t>, ale chceme zistiť, či sa tam nachádza </a:t>
            </a:r>
            <a:endParaRPr lang="en-US" dirty="0"/>
          </a:p>
          <a:p>
            <a:pPr lvl="2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ájdeme</a:t>
            </a:r>
            <a:r>
              <a:rPr lang="sk-SK" dirty="0"/>
              <a:t>, nie je čo riešiť</a:t>
            </a:r>
            <a:r>
              <a:rPr lang="en-US" dirty="0"/>
              <a:t> …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nen</a:t>
            </a:r>
            <a:r>
              <a:rPr lang="sk-SK" dirty="0" err="1"/>
              <a:t>ájdeme</a:t>
            </a:r>
            <a:r>
              <a:rPr lang="sk-SK" dirty="0"/>
              <a:t>, algoritmus skončí tak, že v hľadaní budeme presmerovaní na </a:t>
            </a:r>
            <a:r>
              <a:rPr lang="sk-SK" dirty="0">
                <a:solidFill>
                  <a:srgbClr val="FF0000"/>
                </a:solidFill>
              </a:rPr>
              <a:t>neexistujúci</a:t>
            </a:r>
            <a:r>
              <a:rPr lang="sk-SK" dirty="0"/>
              <a:t> uzol – toto je </a:t>
            </a:r>
            <a:r>
              <a:rPr lang="sk-SK" dirty="0">
                <a:solidFill>
                  <a:srgbClr val="FF0000"/>
                </a:solidFill>
              </a:rPr>
              <a:t>správne miesto</a:t>
            </a:r>
            <a:r>
              <a:rPr lang="sk-SK" dirty="0"/>
              <a:t>, kam máme uzol s vkladanou hodnotou „zavesiť“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Problém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s odstraňovanou hodnotou treba najprv nájsť</a:t>
            </a:r>
          </a:p>
          <a:p>
            <a:pPr lvl="1" eaLnBrk="1" hangingPunct="1"/>
            <a:r>
              <a:rPr lang="sk-SK" dirty="0"/>
              <a:t>odstránenie uzla s hodnotou v strome môže narušiť vlastnosti BVS</a:t>
            </a:r>
          </a:p>
          <a:p>
            <a:pPr eaLnBrk="1" hangingPunct="1"/>
            <a:r>
              <a:rPr lang="sk-SK" b="1" dirty="0"/>
              <a:t>3 situácie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odstraňovaný uzol je listom</a:t>
            </a:r>
          </a:p>
          <a:p>
            <a:pPr lvl="1" eaLnBrk="1" hangingPunct="1"/>
            <a:r>
              <a:rPr lang="sk-SK" dirty="0"/>
              <a:t>odstraňovaný uzol má 1 dieťa</a:t>
            </a:r>
          </a:p>
          <a:p>
            <a:pPr lvl="1" eaLnBrk="1" hangingPunct="1"/>
            <a:r>
              <a:rPr lang="sk-SK" dirty="0"/>
              <a:t>odstraňovaný uzol má 2 deti</a:t>
            </a:r>
          </a:p>
        </p:txBody>
      </p:sp>
      <p:pic>
        <p:nvPicPr>
          <p:cNvPr id="43012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14750"/>
            <a:ext cx="2857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</a:t>
            </a:r>
            <a:r>
              <a:rPr lang="sk-SK" dirty="0">
                <a:solidFill>
                  <a:srgbClr val="FF0000"/>
                </a:solidFill>
              </a:rPr>
              <a:t>je listom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jednoducho odstránime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čo pokaziť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Odstra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</a:t>
            </a:r>
            <a:r>
              <a:rPr lang="en-US" i="1" dirty="0"/>
              <a:t>10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má 1 dieťa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</a:t>
            </a:r>
            <a:r>
              <a:rPr lang="en-US" dirty="0" err="1"/>
              <a:t>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(u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rodi</a:t>
            </a:r>
            <a:r>
              <a:rPr lang="sk-SK" dirty="0" err="1"/>
              <a:t>ča</a:t>
            </a:r>
            <a:r>
              <a:rPr lang="en-US" dirty="0"/>
              <a:t>)</a:t>
            </a:r>
            <a:r>
              <a:rPr lang="sk-SK" dirty="0"/>
              <a:t> nahradíme dieťaťom odstraňovaného uzla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44036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27513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6388"/>
            <a:ext cx="2714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:\VirtualMachines\WebDeveloper\Shared\bs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143375"/>
            <a:ext cx="2286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(</a:t>
            </a:r>
            <a:r>
              <a:rPr lang="sk-SK" i="1" dirty="0"/>
              <a:t>8</a:t>
            </a:r>
            <a:r>
              <a:rPr lang="sk-SK" dirty="0"/>
              <a:t>) </a:t>
            </a:r>
            <a:r>
              <a:rPr lang="sk-SK" dirty="0">
                <a:solidFill>
                  <a:srgbClr val="FF0000"/>
                </a:solidFill>
              </a:rPr>
              <a:t>má 2 deti</a:t>
            </a:r>
            <a:r>
              <a:rPr lang="sk-SK" dirty="0"/>
              <a:t>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namiesto odstraňovaného uzla </a:t>
            </a:r>
            <a:r>
              <a:rPr lang="sk-SK" sz="2300" b="1" dirty="0"/>
              <a:t>odstránime iný uzol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nájdeme </a:t>
            </a:r>
            <a:r>
              <a:rPr lang="sk-SK" sz="2300" b="1" dirty="0">
                <a:solidFill>
                  <a:srgbClr val="FF0000"/>
                </a:solidFill>
              </a:rPr>
              <a:t>maximum v ľavom podstrome </a:t>
            </a:r>
            <a:r>
              <a:rPr lang="sk-SK" sz="2300" dirty="0"/>
              <a:t>odstraňovaného uzla (raz vľavo, potom stále vpravo kým sa dá)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odstránime uzol s nájdeným </a:t>
            </a:r>
            <a:r>
              <a:rPr lang="sk-SK" sz="2300" b="1" dirty="0"/>
              <a:t>maximom</a:t>
            </a:r>
            <a:r>
              <a:rPr lang="sk-SK" sz="2300" dirty="0"/>
              <a:t> a hodnotu nájdeného maxima uložíme do pôvodne odstraňovaného uzla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9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7" y="4367651"/>
            <a:ext cx="2786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377512" y="4375589"/>
          <a:ext cx="284638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Bitmap Image" r:id="rId4" imgW="6687483" imgH="5753903" progId="PBrush">
                  <p:embed/>
                </p:oleObj>
              </mc:Choice>
              <mc:Fallback>
                <p:oleObj name="Bitmap Image" r:id="rId4" imgW="6687483" imgH="5753903" progId="PBrush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02"/>
                      <a:stretch>
                        <a:fillRect/>
                      </a:stretch>
                    </p:blipFill>
                    <p:spPr bwMode="auto">
                      <a:xfrm>
                        <a:off x="3377512" y="4375589"/>
                        <a:ext cx="2846387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D:\VirtualMachines\WebDeveloper\Shared\bs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949" y="4412101"/>
            <a:ext cx="26701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operácií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Pri</a:t>
            </a:r>
            <a:r>
              <a:rPr lang="en-US" dirty="0"/>
              <a:t> ka</a:t>
            </a:r>
            <a:r>
              <a:rPr lang="sk-SK" dirty="0" err="1"/>
              <a:t>ždej</a:t>
            </a:r>
            <a:r>
              <a:rPr lang="sk-SK" dirty="0"/>
              <a:t> operácii </a:t>
            </a:r>
            <a:r>
              <a:rPr lang="en-US" dirty="0"/>
              <a:t>(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contains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add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/>
              <a:t>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sch</a:t>
            </a:r>
            <a:r>
              <a:rPr lang="sk-SK" dirty="0" err="1"/>
              <a:t>ádza</a:t>
            </a:r>
            <a:r>
              <a:rPr lang="sk-SK" dirty="0"/>
              <a:t> od koreňa k jednému z uzlov stromu:</a:t>
            </a:r>
          </a:p>
          <a:p>
            <a:pPr lvl="1" eaLnBrk="1" hangingPunct="1"/>
            <a:r>
              <a:rPr lang="en-US" dirty="0"/>
              <a:t>v</a:t>
            </a:r>
            <a:r>
              <a:rPr lang="sk-SK" dirty="0"/>
              <a:t> každom uzle 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/>
              <a:t>, </a:t>
            </a:r>
            <a:r>
              <a:rPr lang="sk-SK" dirty="0"/>
              <a:t>n</a:t>
            </a:r>
            <a:r>
              <a:rPr lang="en-US" dirty="0" err="1"/>
              <a:t>av</a:t>
            </a:r>
            <a:r>
              <a:rPr lang="sk-SK" dirty="0" err="1"/>
              <a:t>štívených</a:t>
            </a:r>
            <a:r>
              <a:rPr lang="sk-SK" dirty="0"/>
              <a:t> </a:t>
            </a:r>
            <a:r>
              <a:rPr lang="en-US" dirty="0"/>
              <a:t>je </a:t>
            </a:r>
            <a:r>
              <a:rPr lang="sk-SK" dirty="0"/>
              <a:t>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uzlov, kde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výška stromu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dôsledok: časová zložitosť každej z operácií je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 je v</a:t>
            </a:r>
            <a:r>
              <a:rPr lang="sk-SK" dirty="0" err="1"/>
              <a:t>ýška</a:t>
            </a:r>
            <a:r>
              <a:rPr lang="sk-SK" dirty="0"/>
              <a:t> stromu</a:t>
            </a:r>
          </a:p>
          <a:p>
            <a:pPr eaLnBrk="1" hangingPunct="1"/>
            <a:r>
              <a:rPr lang="sk-SK" dirty="0"/>
              <a:t>Ako závisí výška stromu </a:t>
            </a:r>
            <a:r>
              <a:rPr lang="sk-SK" i="1" dirty="0"/>
              <a:t>h</a:t>
            </a:r>
            <a:r>
              <a:rPr lang="sk-SK" dirty="0"/>
              <a:t> od počtu v ňom uložených hodnôt </a:t>
            </a:r>
            <a:r>
              <a:rPr lang="sk-SK" i="1" dirty="0"/>
              <a:t>n</a:t>
            </a:r>
            <a:r>
              <a:rPr lang="en-US" dirty="0"/>
              <a:t>? Ur</a:t>
            </a:r>
            <a:r>
              <a:rPr lang="sk-SK" dirty="0" err="1"/>
              <a:t>čite</a:t>
            </a:r>
            <a:r>
              <a:rPr lang="sk-SK" dirty="0"/>
              <a:t> </a:t>
            </a:r>
            <a:r>
              <a:rPr lang="sk-SK" i="1" dirty="0">
                <a:solidFill>
                  <a:srgbClr val="FF0000"/>
                </a:solidFill>
              </a:rPr>
              <a:t>h </a:t>
            </a:r>
            <a:r>
              <a:rPr lang="en-US" i="1" dirty="0">
                <a:solidFill>
                  <a:srgbClr val="FF0000"/>
                </a:solidFill>
              </a:rPr>
              <a:t>&lt;= n</a:t>
            </a:r>
            <a:r>
              <a:rPr lang="en-US" dirty="0"/>
              <a:t>. </a:t>
            </a:r>
          </a:p>
          <a:p>
            <a:pPr lvl="1" eaLnBrk="1" hangingPunct="1"/>
            <a:r>
              <a:rPr lang="sk-SK" dirty="0"/>
              <a:t>Dôsledok: </a:t>
            </a:r>
            <a:r>
              <a:rPr lang="en-US" dirty="0"/>
              <a:t>BVS</a:t>
            </a:r>
            <a:r>
              <a:rPr lang="sk-SK" dirty="0"/>
              <a:t> na implementáciu množiny </a:t>
            </a:r>
            <a:r>
              <a:rPr lang="sk-SK" dirty="0" err="1"/>
              <a:t>nemôž</a:t>
            </a:r>
            <a:r>
              <a:rPr lang="en-US" dirty="0"/>
              <a:t>e</a:t>
            </a:r>
            <a:r>
              <a:rPr lang="sk-SK" dirty="0"/>
              <a:t> byť horší ako pole, kde každá z týchto operácií potrebuje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s rôznymi výškami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43188" y="1560513"/>
            <a:ext cx="614362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93800" y="292735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64000" y="2962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8150" y="459740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85938" y="4597400"/>
            <a:ext cx="614362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70275" y="4613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72025" y="4583113"/>
            <a:ext cx="614363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46090" name="AutoShape 11"/>
          <p:cNvCxnSpPr>
            <a:cxnSpLocks noChangeShapeType="1"/>
            <a:stCxn id="7" idx="0"/>
            <a:endCxn id="5" idx="3"/>
          </p:cNvCxnSpPr>
          <p:nvPr/>
        </p:nvCxnSpPr>
        <p:spPr bwMode="auto">
          <a:xfrm rot="5400000" flipH="1" flipV="1">
            <a:off x="456407" y="3769519"/>
            <a:ext cx="1116012" cy="5397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1" name="AutoShape 12"/>
          <p:cNvCxnSpPr>
            <a:cxnSpLocks noChangeShapeType="1"/>
            <a:stCxn id="9" idx="0"/>
            <a:endCxn id="6" idx="3"/>
          </p:cNvCxnSpPr>
          <p:nvPr/>
        </p:nvCxnSpPr>
        <p:spPr bwMode="auto">
          <a:xfrm rot="5400000" flipH="1" flipV="1">
            <a:off x="3417095" y="3875881"/>
            <a:ext cx="1096962" cy="3778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2" name="AutoShape 13"/>
          <p:cNvCxnSpPr>
            <a:cxnSpLocks noChangeShapeType="1"/>
            <a:stCxn id="10" idx="0"/>
            <a:endCxn id="6" idx="5"/>
          </p:cNvCxnSpPr>
          <p:nvPr/>
        </p:nvCxnSpPr>
        <p:spPr bwMode="auto">
          <a:xfrm rot="16200000" flipV="1">
            <a:off x="4299744" y="3804444"/>
            <a:ext cx="1066800" cy="49053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3" name="AutoShape 14"/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 flipV="1">
            <a:off x="1710532" y="1904206"/>
            <a:ext cx="812800" cy="12334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4" name="AutoShape 15"/>
          <p:cNvCxnSpPr>
            <a:cxnSpLocks noChangeShapeType="1"/>
            <a:stCxn id="6" idx="0"/>
            <a:endCxn id="4" idx="5"/>
          </p:cNvCxnSpPr>
          <p:nvPr/>
        </p:nvCxnSpPr>
        <p:spPr bwMode="auto">
          <a:xfrm rot="16200000" flipV="1">
            <a:off x="3344863" y="1936750"/>
            <a:ext cx="847725" cy="12033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5" name="AutoShape 16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1346994" y="3852069"/>
            <a:ext cx="1116012" cy="3746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6096" name="AutoShape 17"/>
          <p:cNvSpPr>
            <a:spLocks noChangeArrowheads="1"/>
          </p:cNvSpPr>
          <p:nvPr/>
        </p:nvSpPr>
        <p:spPr bwMode="auto">
          <a:xfrm>
            <a:off x="7786688" y="1500188"/>
            <a:ext cx="614362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8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7000875" y="2857500"/>
            <a:ext cx="614363" cy="627063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6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8" name="AutoShape 19"/>
          <p:cNvSpPr>
            <a:spLocks noChangeArrowheads="1"/>
          </p:cNvSpPr>
          <p:nvPr/>
        </p:nvSpPr>
        <p:spPr bwMode="auto">
          <a:xfrm>
            <a:off x="6286500" y="435768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5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9" name="AutoShape 20"/>
          <p:cNvSpPr>
            <a:spLocks noChangeArrowheads="1"/>
          </p:cNvSpPr>
          <p:nvPr/>
        </p:nvSpPr>
        <p:spPr bwMode="auto">
          <a:xfrm>
            <a:off x="5572125" y="578643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2</a:t>
            </a:r>
            <a:endParaRPr lang="sk-SK" b="1">
              <a:solidFill>
                <a:srgbClr val="000000"/>
              </a:solidFill>
            </a:endParaRPr>
          </a:p>
        </p:txBody>
      </p:sp>
      <p:cxnSp>
        <p:nvCxnSpPr>
          <p:cNvPr id="46100" name="AutoShape 21"/>
          <p:cNvCxnSpPr>
            <a:cxnSpLocks noChangeShapeType="1"/>
            <a:stCxn id="46097" idx="0"/>
            <a:endCxn id="46096" idx="3"/>
          </p:cNvCxnSpPr>
          <p:nvPr/>
        </p:nvCxnSpPr>
        <p:spPr bwMode="auto">
          <a:xfrm rot="5400000" flipH="1" flipV="1">
            <a:off x="7181850" y="2162175"/>
            <a:ext cx="822325" cy="568325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1" name="AutoShape 22"/>
          <p:cNvCxnSpPr>
            <a:cxnSpLocks noChangeShapeType="1"/>
            <a:stCxn id="46098" idx="0"/>
            <a:endCxn id="46097" idx="3"/>
          </p:cNvCxnSpPr>
          <p:nvPr/>
        </p:nvCxnSpPr>
        <p:spPr bwMode="auto">
          <a:xfrm rot="5400000" flipH="1" flipV="1">
            <a:off x="6360319" y="3626644"/>
            <a:ext cx="965200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2" name="AutoShape 23"/>
          <p:cNvCxnSpPr>
            <a:cxnSpLocks noChangeShapeType="1"/>
            <a:stCxn id="46099" idx="0"/>
            <a:endCxn id="46098" idx="3"/>
          </p:cNvCxnSpPr>
          <p:nvPr/>
        </p:nvCxnSpPr>
        <p:spPr bwMode="auto">
          <a:xfrm rot="5400000" flipH="1" flipV="1">
            <a:off x="5681662" y="5091113"/>
            <a:ext cx="893763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62972" y="565877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Logaritmick</a:t>
            </a:r>
            <a:r>
              <a:rPr lang="sk-SK" dirty="0">
                <a:latin typeface="Trebuchet MS" pitchFamily="34" charset="0"/>
              </a:rPr>
              <a:t>á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log(n)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68859" y="5483372"/>
            <a:ext cx="203008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Line</a:t>
            </a:r>
            <a:r>
              <a:rPr lang="sk-SK" dirty="0" err="1">
                <a:latin typeface="Trebuchet MS" pitchFamily="34" charset="0"/>
              </a:rPr>
              <a:t>árna</a:t>
            </a:r>
            <a:r>
              <a:rPr lang="sk-SK" dirty="0">
                <a:latin typeface="Trebuchet MS" pitchFamily="34" charset="0"/>
              </a:rPr>
              <a:t>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8613" y="1335816"/>
            <a:ext cx="8529637" cy="4760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.*;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List&lt;Osoba&gt;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ArrayList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&lt;Osoba&gt;();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meno)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meno;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.add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2199736" y="5302332"/>
            <a:ext cx="5779697" cy="1298377"/>
          </a:xfrm>
          <a:prstGeom prst="wedgeEllipseCallout">
            <a:avLst>
              <a:gd name="adj1" fmla="val 50634"/>
              <a:gd name="adj2" fmla="val 6431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 takto navrhnutej údajovej štruktúre osoba pozná len svoje deti, </a:t>
            </a:r>
            <a:r>
              <a:rPr lang="sk-SK" sz="1800" b="1" dirty="0">
                <a:latin typeface="Trebuchet MS" pitchFamily="34" charset="0"/>
              </a:rPr>
              <a:t>nepozná svojho rodiča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BVS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Fakty o BVS s výškou h:</a:t>
            </a:r>
          </a:p>
          <a:p>
            <a:pPr lvl="1" eaLnBrk="1" hangingPunct="1"/>
            <a:r>
              <a:rPr lang="sk-SK" dirty="0"/>
              <a:t>každá operácia v BVS trvá </a:t>
            </a:r>
            <a:r>
              <a:rPr lang="sk-SK" dirty="0">
                <a:solidFill>
                  <a:srgbClr val="FF0000"/>
                </a:solidFill>
              </a:rPr>
              <a:t>v najhoršom prípade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O(h)</a:t>
            </a:r>
          </a:p>
          <a:p>
            <a:pPr lvl="1" eaLnBrk="1" hangingPunct="1"/>
            <a:r>
              <a:rPr lang="sk-SK" dirty="0"/>
              <a:t>výška stromu závisí od postupnosti realizovaných operácií: </a:t>
            </a:r>
            <a:endParaRPr lang="en-US" dirty="0"/>
          </a:p>
          <a:p>
            <a:pPr lvl="2" eaLnBrk="1" hangingPunct="1">
              <a:buFont typeface="Arial" charset="0"/>
              <a:buChar char="•"/>
            </a:pPr>
            <a:r>
              <a:rPr lang="sk-SK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(1), add(2), add(3), add(4), …, add(n) </a:t>
            </a:r>
            <a:r>
              <a:rPr lang="en-US" dirty="0" err="1"/>
              <a:t>vytvor</a:t>
            </a:r>
            <a:r>
              <a:rPr lang="sk-SK" dirty="0"/>
              <a:t>í </a:t>
            </a:r>
            <a:r>
              <a:rPr lang="en-US" dirty="0" err="1">
                <a:solidFill>
                  <a:srgbClr val="FF0000"/>
                </a:solidFill>
              </a:rPr>
              <a:t>degenerovan</a:t>
            </a:r>
            <a:r>
              <a:rPr lang="sk-SK" dirty="0">
                <a:solidFill>
                  <a:srgbClr val="FF0000"/>
                </a:solidFill>
              </a:rPr>
              <a:t>ý BVS </a:t>
            </a:r>
            <a:r>
              <a:rPr lang="sk-SK" dirty="0"/>
              <a:t>s výškou n-</a:t>
            </a:r>
            <a:r>
              <a:rPr lang="en-US" dirty="0"/>
              <a:t>1</a:t>
            </a:r>
            <a:endParaRPr lang="sk-SK" dirty="0"/>
          </a:p>
          <a:p>
            <a:pPr lvl="1" eaLnBrk="1" hangingPunct="1"/>
            <a:r>
              <a:rPr lang="en-US" dirty="0"/>
              <a:t>pre v</a:t>
            </a:r>
            <a:r>
              <a:rPr lang="sk-SK" dirty="0" err="1"/>
              <a:t>ýšku</a:t>
            </a:r>
            <a:r>
              <a:rPr lang="sk-SK" dirty="0"/>
              <a:t> binárneho stromu s n uzlami platí: </a:t>
            </a:r>
            <a:endParaRPr lang="en-US" dirty="0"/>
          </a:p>
          <a:p>
            <a:pPr lvl="1" algn="ctr" eaLnBrk="1" hangingPunct="1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log(n) &lt;= h &lt; n </a:t>
            </a:r>
          </a:p>
          <a:p>
            <a:pPr eaLnBrk="1" hangingPunct="1"/>
            <a:r>
              <a:rPr lang="sk-SK" dirty="0"/>
              <a:t>Ako dosiahnuť logaritmickú výšku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641011" y="5805576"/>
            <a:ext cx="4166559" cy="519351"/>
          </a:xfrm>
          <a:prstGeom prst="wedgeEllipseCallout">
            <a:avLst>
              <a:gd name="adj1" fmla="val 46905"/>
              <a:gd name="adj2" fmla="val 10446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Viac na cvičeniach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Samovyvažovacie stromy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BVS je dobrá štruktúra, ak je strom </a:t>
            </a:r>
            <a:r>
              <a:rPr lang="sk-SK" dirty="0">
                <a:solidFill>
                  <a:srgbClr val="FF0000"/>
                </a:solidFill>
              </a:rPr>
              <a:t>vyvážený</a:t>
            </a:r>
          </a:p>
          <a:p>
            <a:pPr eaLnBrk="1" hangingPunct="1"/>
            <a:r>
              <a:rPr lang="sk-SK" b="1" dirty="0" err="1">
                <a:solidFill>
                  <a:srgbClr val="FF0000"/>
                </a:solidFill>
              </a:rPr>
              <a:t>Samovyvažovacie</a:t>
            </a:r>
            <a:r>
              <a:rPr lang="sk-SK" dirty="0">
                <a:solidFill>
                  <a:srgbClr val="FF0000"/>
                </a:solidFill>
              </a:rPr>
              <a:t> BVS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sk-SK" dirty="0" err="1">
                <a:solidFill>
                  <a:srgbClr val="FF0000"/>
                </a:solidFill>
              </a:rPr>
              <a:t>hytré</a:t>
            </a:r>
            <a:r>
              <a:rPr lang="sk-SK" dirty="0">
                <a:solidFill>
                  <a:srgbClr val="FF0000"/>
                </a:solidFill>
              </a:rPr>
              <a:t> algoritmy </a:t>
            </a:r>
            <a:r>
              <a:rPr lang="sk-SK" dirty="0"/>
              <a:t>zabezpečujúce, že ak sa naruší vyváženosť, tak sa sériou niekoľkých operácií </a:t>
            </a:r>
            <a:r>
              <a:rPr lang="en-GB" dirty="0"/>
              <a:t>(rot</a:t>
            </a:r>
            <a:r>
              <a:rPr lang="sk-SK" dirty="0" err="1"/>
              <a:t>ácií</a:t>
            </a:r>
            <a:r>
              <a:rPr lang="en-GB" dirty="0"/>
              <a:t>)</a:t>
            </a:r>
            <a:r>
              <a:rPr lang="sk-SK" dirty="0"/>
              <a:t> strom opäť vyváži</a:t>
            </a:r>
            <a:endParaRPr lang="en-GB" dirty="0"/>
          </a:p>
          <a:p>
            <a:pPr lvl="1" eaLnBrk="1" hangingPunct="1"/>
            <a:r>
              <a:rPr lang="sk-SK" dirty="0"/>
              <a:t>časová zložitosť </a:t>
            </a:r>
            <a:r>
              <a:rPr lang="en-GB" dirty="0" err="1">
                <a:solidFill>
                  <a:srgbClr val="FF0000"/>
                </a:solidFill>
              </a:rPr>
              <a:t>opravy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naru</a:t>
            </a:r>
            <a:r>
              <a:rPr lang="sk-SK" dirty="0" err="1"/>
              <a:t>šenia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vyváženosti</a:t>
            </a:r>
            <a:r>
              <a:rPr lang="sk-SK" dirty="0"/>
              <a:t> 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/>
              <a:t>– </a:t>
            </a:r>
            <a:r>
              <a:rPr lang="en-GB" dirty="0" err="1"/>
              <a:t>t.j</a:t>
            </a:r>
            <a:r>
              <a:rPr lang="en-GB" dirty="0"/>
              <a:t>. </a:t>
            </a:r>
            <a:r>
              <a:rPr lang="en-GB" dirty="0" err="1"/>
              <a:t>rovnak</a:t>
            </a:r>
            <a:r>
              <a:rPr lang="sk-SK" dirty="0"/>
              <a:t>á ako zložitosť modifikujúcej operácie</a:t>
            </a:r>
          </a:p>
          <a:p>
            <a:pPr lvl="1" eaLnBrk="1" hangingPunct="1"/>
            <a:r>
              <a:rPr lang="sk-SK" i="1" dirty="0">
                <a:solidFill>
                  <a:srgbClr val="FF0000"/>
                </a:solidFill>
              </a:rPr>
              <a:t>AVL stromy, RB</a:t>
            </a:r>
            <a:r>
              <a:rPr lang="en-GB" i="1" dirty="0">
                <a:solidFill>
                  <a:srgbClr val="FF0000"/>
                </a:solidFill>
              </a:rPr>
              <a:t>-</a:t>
            </a:r>
            <a:r>
              <a:rPr lang="sk-SK" i="1" dirty="0">
                <a:solidFill>
                  <a:srgbClr val="FF0000"/>
                </a:solidFill>
              </a:rPr>
              <a:t>stromy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GB" dirty="0"/>
              <a:t>(</a:t>
            </a:r>
            <a:r>
              <a:rPr lang="sk-SK" dirty="0"/>
              <a:t>červeno-čierne</a:t>
            </a:r>
            <a:r>
              <a:rPr lang="en-GB" dirty="0"/>
              <a:t>), …</a:t>
            </a:r>
          </a:p>
          <a:p>
            <a:pPr eaLnBrk="1" hangingPunct="1"/>
            <a:r>
              <a:rPr lang="en-GB" dirty="0" err="1"/>
              <a:t>Trieda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java.util.TreeSet</a:t>
            </a:r>
            <a:r>
              <a:rPr lang="en-GB" dirty="0"/>
              <a:t> </a:t>
            </a:r>
            <a:r>
              <a:rPr lang="sk-SK" dirty="0"/>
              <a:t>interne ukladá hodnoty v </a:t>
            </a:r>
            <a:r>
              <a:rPr lang="en-GB" dirty="0"/>
              <a:t>(</a:t>
            </a:r>
            <a:r>
              <a:rPr lang="en-GB" dirty="0" err="1"/>
              <a:t>samovyva</a:t>
            </a:r>
            <a:r>
              <a:rPr lang="sk-SK" dirty="0" err="1"/>
              <a:t>žovacom</a:t>
            </a:r>
            <a:r>
              <a:rPr lang="en-GB" dirty="0"/>
              <a:t>) </a:t>
            </a:r>
            <a:r>
              <a:rPr lang="sk-SK" dirty="0">
                <a:solidFill>
                  <a:srgbClr val="FF0000"/>
                </a:solidFill>
              </a:rPr>
              <a:t>RB</a:t>
            </a:r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sk-SK" dirty="0">
                <a:solidFill>
                  <a:srgbClr val="FF0000"/>
                </a:solidFill>
              </a:rPr>
              <a:t>strome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Aplikácie stromov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r>
              <a:rPr lang="sk-SK" dirty="0"/>
              <a:t>Strom potomkov</a:t>
            </a:r>
          </a:p>
          <a:p>
            <a:pPr eaLnBrk="1" hangingPunct="1"/>
            <a:r>
              <a:rPr lang="sk-SK" dirty="0"/>
              <a:t>Uloženie hierarchií</a:t>
            </a:r>
          </a:p>
          <a:p>
            <a:pPr eaLnBrk="1" hangingPunct="1"/>
            <a:r>
              <a:rPr lang="sk-SK" dirty="0"/>
              <a:t>Aritmetické stromy</a:t>
            </a:r>
          </a:p>
          <a:p>
            <a:pPr eaLnBrk="1" hangingPunct="1"/>
            <a:r>
              <a:rPr lang="sk-SK" dirty="0"/>
              <a:t>Binárne vyhľadávacie stromy a ich modifikácie</a:t>
            </a:r>
            <a:r>
              <a:rPr lang="en-US" dirty="0"/>
              <a:t>/</a:t>
            </a:r>
            <a:r>
              <a:rPr lang="en-US" dirty="0" err="1"/>
              <a:t>zov</a:t>
            </a:r>
            <a:r>
              <a:rPr lang="sk-SK" dirty="0" err="1"/>
              <a:t>šeobecnenia</a:t>
            </a:r>
            <a:endParaRPr lang="sk-SK" dirty="0"/>
          </a:p>
          <a:p>
            <a:pPr lvl="1" eaLnBrk="1" hangingPunct="1"/>
            <a:r>
              <a:rPr lang="sk-SK" dirty="0" err="1"/>
              <a:t>Samovyvažovanie</a:t>
            </a:r>
            <a:r>
              <a:rPr lang="sk-SK" dirty="0"/>
              <a:t> stromy</a:t>
            </a:r>
          </a:p>
          <a:p>
            <a:pPr lvl="1" eaLnBrk="1" hangingPunct="1"/>
            <a:r>
              <a:rPr lang="sk-SK" dirty="0" err="1"/>
              <a:t>B-stromy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indexovanie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/>
              <a:t>v </a:t>
            </a:r>
            <a:r>
              <a:rPr lang="en-US" dirty="0" err="1"/>
              <a:t>datab</a:t>
            </a:r>
            <a:r>
              <a:rPr lang="sk-SK" dirty="0" err="1"/>
              <a:t>ázach</a:t>
            </a:r>
            <a:r>
              <a:rPr lang="en-US" dirty="0"/>
              <a:t>)</a:t>
            </a:r>
            <a:endParaRPr lang="sk-SK" dirty="0"/>
          </a:p>
        </p:txBody>
      </p:sp>
      <p:pic>
        <p:nvPicPr>
          <p:cNvPr id="22532" name="Picture 2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7863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072063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072063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www.ecarepackage.org/ecareshop/images/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43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25"/>
            <a:ext cx="2003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8526462" cy="468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main(String[]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janko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"Janko"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jozko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"Jozko"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maria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"Maria"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karol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"Karol"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lucia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"Lucia"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petra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"Petra"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jozko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(maria);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lucia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petra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4966122" y="4006704"/>
          <a:ext cx="3786214" cy="24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Genealogick</a:t>
            </a:r>
            <a:r>
              <a:rPr lang="sk-SK"/>
              <a:t>é otázky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Osoby sa môžeme:</a:t>
            </a:r>
          </a:p>
          <a:p>
            <a:pPr lvl="1" eaLnBrk="1" hangingPunct="1"/>
            <a:r>
              <a:rPr lang="sk-SK" dirty="0"/>
              <a:t>spýtať na celkový </a:t>
            </a:r>
            <a:r>
              <a:rPr lang="sk-SK" b="1" dirty="0"/>
              <a:t>počet 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počet generácií </a:t>
            </a:r>
            <a:r>
              <a:rPr lang="sk-SK" dirty="0"/>
              <a:t>potomkov,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všetkých </a:t>
            </a:r>
            <a:r>
              <a:rPr lang="sk-SK" b="1" dirty="0"/>
              <a:t>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potomkov </a:t>
            </a:r>
            <a:r>
              <a:rPr lang="sk-SK" b="1" dirty="0"/>
              <a:t>nejakej generácie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...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44" name="Picture 2" descr="http://richardwiseman.files.wordpress.com/2009/05/question-mar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0563"/>
            <a:ext cx="15573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Potomkovia sú</a:t>
            </a:r>
            <a:r>
              <a:rPr lang="sk-SK" dirty="0"/>
              <a:t> deti osoby, ich deti, ich detí deti, ich detí </a:t>
            </a:r>
            <a:r>
              <a:rPr lang="sk-SK" dirty="0" err="1"/>
              <a:t>detí</a:t>
            </a:r>
            <a:r>
              <a:rPr lang="sk-SK" dirty="0"/>
              <a:t> deti, ich detí </a:t>
            </a:r>
            <a:r>
              <a:rPr lang="sk-SK" dirty="0" err="1"/>
              <a:t>detí</a:t>
            </a:r>
            <a:r>
              <a:rPr lang="sk-SK" dirty="0"/>
              <a:t> </a:t>
            </a:r>
            <a:r>
              <a:rPr lang="sk-SK" dirty="0" err="1"/>
              <a:t>detí</a:t>
            </a:r>
            <a:r>
              <a:rPr lang="sk-SK" dirty="0"/>
              <a:t> deti, ...</a:t>
            </a:r>
          </a:p>
          <a:p>
            <a:pPr eaLnBrk="1" hangingPunct="1"/>
            <a:r>
              <a:rPr lang="sk-SK" b="1" dirty="0"/>
              <a:t>Obmedzenie</a:t>
            </a:r>
            <a:r>
              <a:rPr lang="en-US" b="1" dirty="0"/>
              <a:t> </a:t>
            </a:r>
            <a:r>
              <a:rPr lang="sk-SK" b="1" dirty="0"/>
              <a:t>štruktúry:</a:t>
            </a:r>
            <a:r>
              <a:rPr lang="sk-SK" dirty="0"/>
              <a:t> Osoba pozná len svoje deti, nie vnúčatá a ďalších potomkov, ...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Algoritmus:</a:t>
            </a:r>
          </a:p>
          <a:p>
            <a:pPr lvl="1" eaLnBrk="1" hangingPunct="1"/>
            <a:r>
              <a:rPr lang="sk-SK" dirty="0"/>
              <a:t>spýtaj sa </a:t>
            </a:r>
            <a:r>
              <a:rPr lang="sk-SK" b="1" dirty="0"/>
              <a:t>každého</a:t>
            </a:r>
            <a:r>
              <a:rPr lang="sk-SK" dirty="0"/>
              <a:t> dieťaťa na počet potomkov</a:t>
            </a:r>
          </a:p>
          <a:p>
            <a:pPr lvl="1" eaLnBrk="1" hangingPunct="1"/>
            <a:r>
              <a:rPr lang="sk-SK" dirty="0"/>
              <a:t>počet potomkov osoby je:</a:t>
            </a:r>
          </a:p>
          <a:p>
            <a:pPr lvl="1" algn="ctr" eaLnBrk="1" hangingPunct="1">
              <a:buNone/>
            </a:pPr>
            <a:r>
              <a:rPr lang="sk-SK" b="1" dirty="0">
                <a:solidFill>
                  <a:srgbClr val="FF0000"/>
                </a:solidFill>
              </a:rPr>
              <a:t>počet potomkov detí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detí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90"/>
          <p:cNvCxnSpPr>
            <a:cxnSpLocks noChangeShapeType="1"/>
          </p:cNvCxnSpPr>
          <p:nvPr/>
        </p:nvCxnSpPr>
        <p:spPr bwMode="auto">
          <a:xfrm rot="16200000" flipV="1">
            <a:off x="6500813" y="5429250"/>
            <a:ext cx="357187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5715001" y="5357812"/>
            <a:ext cx="500062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Straight Connector 86"/>
          <p:cNvCxnSpPr>
            <a:cxnSpLocks noChangeShapeType="1"/>
          </p:cNvCxnSpPr>
          <p:nvPr/>
        </p:nvCxnSpPr>
        <p:spPr bwMode="auto">
          <a:xfrm rot="10800000">
            <a:off x="7858125" y="4000500"/>
            <a:ext cx="785813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4"/>
          <p:cNvCxnSpPr>
            <a:cxnSpLocks noChangeShapeType="1"/>
          </p:cNvCxnSpPr>
          <p:nvPr/>
        </p:nvCxnSpPr>
        <p:spPr bwMode="auto">
          <a:xfrm rot="16200000" flipV="1">
            <a:off x="7322344" y="4250532"/>
            <a:ext cx="4286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4" name="Straight Connector 82"/>
          <p:cNvCxnSpPr>
            <a:cxnSpLocks noChangeShapeType="1"/>
          </p:cNvCxnSpPr>
          <p:nvPr/>
        </p:nvCxnSpPr>
        <p:spPr bwMode="auto">
          <a:xfrm flipV="1">
            <a:off x="6500813" y="4000500"/>
            <a:ext cx="714375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1500188" y="4286250"/>
            <a:ext cx="928687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6" name="Straight Connector 78"/>
          <p:cNvCxnSpPr>
            <a:cxnSpLocks noChangeShapeType="1"/>
          </p:cNvCxnSpPr>
          <p:nvPr/>
        </p:nvCxnSpPr>
        <p:spPr bwMode="auto">
          <a:xfrm rot="16200000" flipV="1">
            <a:off x="2250282" y="4321969"/>
            <a:ext cx="928687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7" name="Straight Connector 72"/>
          <p:cNvCxnSpPr>
            <a:cxnSpLocks noChangeShapeType="1"/>
          </p:cNvCxnSpPr>
          <p:nvPr/>
        </p:nvCxnSpPr>
        <p:spPr bwMode="auto">
          <a:xfrm rot="10800000">
            <a:off x="5214938" y="2286000"/>
            <a:ext cx="214312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Straight Connector 70"/>
          <p:cNvCxnSpPr>
            <a:cxnSpLocks noChangeShapeType="1"/>
          </p:cNvCxnSpPr>
          <p:nvPr/>
        </p:nvCxnSpPr>
        <p:spPr bwMode="auto">
          <a:xfrm rot="16200000" flipV="1">
            <a:off x="4357688" y="2714625"/>
            <a:ext cx="8572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Straight Connector 68"/>
          <p:cNvCxnSpPr>
            <a:cxnSpLocks noChangeShapeType="1"/>
          </p:cNvCxnSpPr>
          <p:nvPr/>
        </p:nvCxnSpPr>
        <p:spPr bwMode="auto">
          <a:xfrm flipV="1">
            <a:off x="2643188" y="2286000"/>
            <a:ext cx="1571625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pic>
        <p:nvPicPr>
          <p:cNvPr id="1230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5001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861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146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14325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00563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rot="10800000" flipV="1">
            <a:off x="2643188" y="2286000"/>
            <a:ext cx="1571625" cy="1143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rot="5400000">
            <a:off x="1500188" y="4286250"/>
            <a:ext cx="928687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rot="16200000" flipH="1">
            <a:off x="2250282" y="4321969"/>
            <a:ext cx="928687" cy="4286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2" name="TextBox 21"/>
          <p:cNvSpPr txBox="1"/>
          <p:nvPr/>
        </p:nvSpPr>
        <p:spPr>
          <a:xfrm>
            <a:off x="1643063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25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 rot="16200000" flipH="1">
            <a:off x="4321969" y="2678906"/>
            <a:ext cx="928688" cy="1428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5214938" y="2286000"/>
            <a:ext cx="2143125" cy="8572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7858125" y="4000500"/>
            <a:ext cx="785813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rot="16200000" flipH="1">
            <a:off x="7286625" y="4214813"/>
            <a:ext cx="500063" cy="714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rot="10800000" flipV="1">
            <a:off x="6500813" y="4000500"/>
            <a:ext cx="714375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rot="10800000">
            <a:off x="5143500" y="1785938"/>
            <a:ext cx="357187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rot="5400000">
            <a:off x="5715001" y="5357812"/>
            <a:ext cx="500062" cy="2143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AutoShape 12"/>
          <p:cNvCxnSpPr>
            <a:cxnSpLocks noChangeShapeType="1"/>
          </p:cNvCxnSpPr>
          <p:nvPr/>
        </p:nvCxnSpPr>
        <p:spPr bwMode="auto">
          <a:xfrm rot="16200000" flipH="1">
            <a:off x="6429375" y="5357813"/>
            <a:ext cx="428625" cy="2857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8" name="TextBox 47"/>
          <p:cNvSpPr txBox="1"/>
          <p:nvPr/>
        </p:nvSpPr>
        <p:spPr>
          <a:xfrm>
            <a:off x="5643563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3688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6750" y="392906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2375" y="4071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3" y="2571750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2063" y="4000500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4500" y="2571750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75" y="235743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5 = (2+0+0)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3</a:t>
            </a:r>
            <a:endParaRPr lang="sk-SK" sz="2000" dirty="0">
              <a:solidFill>
                <a:srgbClr val="00B050"/>
              </a:solidFill>
              <a:latin typeface="+mj-lt"/>
              <a:ea typeface="MS Gothic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3500" y="128587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(2+0+5) +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3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Gothic" charset="-128"/>
              </a:rPr>
              <a:t>= 10</a:t>
            </a:r>
            <a:endParaRPr lang="sk-SK" b="1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61" name="Right Brace 60"/>
          <p:cNvSpPr>
            <a:spLocks/>
          </p:cNvSpPr>
          <p:nvPr/>
        </p:nvSpPr>
        <p:spPr bwMode="auto">
          <a:xfrm rot="-5400000">
            <a:off x="2000327" y="2285713"/>
            <a:ext cx="214312" cy="540000"/>
          </a:xfrm>
          <a:prstGeom prst="rightBrace">
            <a:avLst>
              <a:gd name="adj1" fmla="val 52610"/>
              <a:gd name="adj2" fmla="val 50000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1535502" y="1630392"/>
            <a:ext cx="552090" cy="79363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52401" y="1253549"/>
            <a:ext cx="3539705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S</a:t>
            </a:r>
            <a:r>
              <a:rPr lang="sk-SK" dirty="0">
                <a:latin typeface="Trebuchet MS" pitchFamily="34" charset="0"/>
              </a:rPr>
              <a:t>účet počtu potomkov detí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777705" y="2096218"/>
            <a:ext cx="276044" cy="54346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426900" y="1768259"/>
            <a:ext cx="1541251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Počet detí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 animBg="1"/>
      <p:bldP spid="57" grpId="0" animBg="1"/>
      <p:bldP spid="58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5091</TotalTime>
  <Words>2825</Words>
  <Application>Microsoft Office PowerPoint</Application>
  <PresentationFormat>Prezentácia na obrazovke (4:3)</PresentationFormat>
  <Paragraphs>610</Paragraphs>
  <Slides>53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4" baseType="lpstr">
      <vt:lpstr>Identity_Lifecycle_Management</vt:lpstr>
      <vt:lpstr>4. prednáška (7.3.2022)</vt:lpstr>
      <vt:lpstr>Hierarchie okolo nás</vt:lpstr>
      <vt:lpstr>Strom potomkov</vt:lpstr>
      <vt:lpstr>Strom potomkov v Jave</vt:lpstr>
      <vt:lpstr>Strom potomkov v Jave</vt:lpstr>
      <vt:lpstr>Strom potomkov v Jave</vt:lpstr>
      <vt:lpstr>Genealogické otázky</vt:lpstr>
      <vt:lpstr>Počet potomkov</vt:lpstr>
      <vt:lpstr>Počet potomkov</vt:lpstr>
      <vt:lpstr>Počet potomkov (v Jave)</vt:lpstr>
      <vt:lpstr>Výpis rodostromu osoby</vt:lpstr>
      <vt:lpstr>Výpis rodostromu osoby</vt:lpstr>
      <vt:lpstr>Základná schéma</vt:lpstr>
      <vt:lpstr>Stromová terminológia</vt:lpstr>
      <vt:lpstr>Stromová terminológia</vt:lpstr>
      <vt:lpstr>Podstromy</vt:lpstr>
      <vt:lpstr>Stromová terminológia</vt:lpstr>
      <vt:lpstr>Stromy - sumarizácia</vt:lpstr>
      <vt:lpstr>„Politika dvoch detí“</vt:lpstr>
      <vt:lpstr>Keď (skoro) dve deti stačia</vt:lpstr>
      <vt:lpstr>Keď dve deti stačia</vt:lpstr>
      <vt:lpstr>Keď dve deti stačia</vt:lpstr>
      <vt:lpstr>Binárne stromy</vt:lpstr>
      <vt:lpstr>Binárne stromy (v Jave)</vt:lpstr>
      <vt:lpstr>Binárne stromy</vt:lpstr>
      <vt:lpstr>Čo so stromami?</vt:lpstr>
      <vt:lpstr>Prechody binárnym stromom</vt:lpstr>
      <vt:lpstr>Výpis hodnôt v binárnom strome</vt:lpstr>
      <vt:lpstr>Prechody binárnym stromom</vt:lpstr>
      <vt:lpstr>Príklady prechodov</vt:lpstr>
      <vt:lpstr>Príklady prechodov</vt:lpstr>
      <vt:lpstr>Výpočet maxima v strome</vt:lpstr>
      <vt:lpstr>Výpočet maxima v strome</vt:lpstr>
      <vt:lpstr>Hľadanie hodnoty v strome</vt:lpstr>
      <vt:lpstr>„Mashup nápad“</vt:lpstr>
      <vt:lpstr>Čo je binárne vyhľadávanie?</vt:lpstr>
      <vt:lpstr>Binárne vyhľadávacie stromy (BVS)</vt:lpstr>
      <vt:lpstr>BVS - vlastnosti</vt:lpstr>
      <vt:lpstr>Príklad BVS</vt:lpstr>
      <vt:lpstr>Využitie vlastností BVS</vt:lpstr>
      <vt:lpstr>Hľadanie hodnoty v BVS</vt:lpstr>
      <vt:lpstr>Nerekurzívne hľadanie</vt:lpstr>
      <vt:lpstr>Maximum v BVS</vt:lpstr>
      <vt:lpstr>Pridanie hodnoty do BVS</vt:lpstr>
      <vt:lpstr>Odstránenie hodnoty z BVS</vt:lpstr>
      <vt:lpstr>Odstránenie hodnoty z BVS</vt:lpstr>
      <vt:lpstr>Odstránenie hodnoty z BVS</vt:lpstr>
      <vt:lpstr>Časová zložitosť operácií</vt:lpstr>
      <vt:lpstr>BVS s rôznymi výškami</vt:lpstr>
      <vt:lpstr>Časová zložitosť BVS</vt:lpstr>
      <vt:lpstr>Samovyvažovacie stromy</vt:lpstr>
      <vt:lpstr>Aplikácie stromov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Juraj Šebej PhD.</cp:lastModifiedBy>
  <cp:revision>336</cp:revision>
  <dcterms:created xsi:type="dcterms:W3CDTF">2007-01-29T19:11:06Z</dcterms:created>
  <dcterms:modified xsi:type="dcterms:W3CDTF">2022-02-23T12:30:44Z</dcterms:modified>
</cp:coreProperties>
</file>