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2"/>
  </p:notesMasterIdLst>
  <p:handoutMasterIdLst>
    <p:handoutMasterId r:id="rId43"/>
  </p:handoutMasterIdLst>
  <p:sldIdLst>
    <p:sldId id="352" r:id="rId2"/>
    <p:sldId id="353" r:id="rId3"/>
    <p:sldId id="354" r:id="rId4"/>
    <p:sldId id="355" r:id="rId5"/>
    <p:sldId id="380" r:id="rId6"/>
    <p:sldId id="386" r:id="rId7"/>
    <p:sldId id="385" r:id="rId8"/>
    <p:sldId id="387" r:id="rId9"/>
    <p:sldId id="388" r:id="rId10"/>
    <p:sldId id="389" r:id="rId11"/>
    <p:sldId id="390" r:id="rId12"/>
    <p:sldId id="383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82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84" r:id="rId36"/>
    <p:sldId id="381" r:id="rId37"/>
    <p:sldId id="377" r:id="rId38"/>
    <p:sldId id="378" r:id="rId39"/>
    <p:sldId id="379" r:id="rId40"/>
    <p:sldId id="34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2B3212"/>
    <a:srgbClr val="008000"/>
    <a:srgbClr val="CC9900"/>
    <a:srgbClr val="F7FBC5"/>
    <a:srgbClr val="E7FFE7"/>
    <a:srgbClr val="CCFFCC"/>
    <a:srgbClr val="FFFFCC"/>
    <a:srgbClr val="FFE781"/>
    <a:srgbClr val="99CCFF"/>
    <a:srgbClr val="A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86747" autoAdjust="0"/>
  </p:normalViewPr>
  <p:slideViewPr>
    <p:cSldViewPr snapToGrid="0">
      <p:cViewPr varScale="1">
        <p:scale>
          <a:sx n="115" d="100"/>
          <a:sy n="115" d="100"/>
        </p:scale>
        <p:origin x="1416" y="84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1C3FE-6045-4BFD-A23E-4756156F133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2636385D-2320-426B-8774-1C09CC1399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2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81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E9BDF36-A6C7-4F6A-A66B-61BE0922FF22}" type="parTrans" cxnId="{C6FFCA02-780C-415C-83BB-E70492B02184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07AFF071-2C49-4A45-8001-DB5AFD572D43}" type="sibTrans" cxnId="{C6FFCA02-780C-415C-83BB-E70492B02184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6C40021B-7E4D-4C14-BF96-E0CCF105190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71F20C4B-D8A5-4605-85CE-D8462ED264B1}" type="parTrans" cxnId="{45A64EA0-9B1C-4C8B-BE16-D8F0E9D45845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31524A0B-44CC-4BDD-BD81-DA8528355A2C}" type="sibTrans" cxnId="{45A64EA0-9B1C-4C8B-BE16-D8F0E9D45845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B4476396-B77A-45E0-98A0-3715294CA58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53E8B73F-C515-4640-80E8-FE8C4EA19A6C}" type="parTrans" cxnId="{469A0F46-3446-406F-B2DE-76D5A17CA9D8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CD9DDDE0-FE8D-4701-B617-916BE79D9A63}" type="sibTrans" cxnId="{469A0F46-3446-406F-B2DE-76D5A17CA9D8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F9D83E15-B04D-4008-A4D6-0F247C5A624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lang="en-US" sz="2000" b="1" kern="1200">
              <a:solidFill>
                <a:schemeClr val="tx1"/>
              </a:solidFill>
              <a:latin typeface="+mj-lt"/>
              <a:ea typeface="+mn-ea"/>
              <a:cs typeface="Arial" charset="0"/>
            </a:rPr>
            <a:t>K(</a:t>
          </a:r>
          <a:r>
            <a:rPr lang="en-US" sz="2000" b="1" kern="1200">
              <a:solidFill>
                <a:srgbClr val="FF0000"/>
              </a:solidFill>
              <a:latin typeface="+mj-lt"/>
              <a:ea typeface="+mn-ea"/>
              <a:cs typeface="Arial" charset="0"/>
            </a:rPr>
            <a:t>0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,9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4146BF9C-1CA5-4950-84EC-6A210907B003}" type="parTrans" cxnId="{7BA458CA-D09D-4442-B22D-F38AD47D6813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1EE5FCAE-9CEC-4A38-A359-BFB0B7BDD924}" type="sibTrans" cxnId="{7BA458CA-D09D-4442-B22D-F38AD47D6813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AF2DF12F-4E57-4C57-9523-A028413E214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9782A785-BC74-47D2-98A4-DA5E17159879}" type="parTrans" cxnId="{B23650A6-FFF6-4064-9131-ECF643D21406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7B07F006-C3E5-45B0-B527-F627E09BB70E}" type="sibTrans" cxnId="{B23650A6-FFF6-4064-9131-ECF643D21406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9B6AAEB1-6D6E-4E3F-AC0B-7A03FD5158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D26D32B-C7D7-49F4-BBFE-FE8F1816B3DA}" type="parTrans" cxnId="{1E45DB55-AD39-4763-A383-53EDA7CC4CFA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DC1C9FF0-148C-4E4A-9CAA-0BA87A50D9D3}" type="sibTrans" cxnId="{1E45DB55-AD39-4763-A383-53EDA7CC4CFA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B527B120-F19D-4731-A2A8-4FAA34E8957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BF501B42-2C10-474D-B9A0-6A432B1C33DB}" type="parTrans" cxnId="{2B6DB323-B308-4E80-8CF9-834B5632360E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70E1FB8B-FFA8-4238-B7FB-53B01FE2B8EC}" type="sibTrans" cxnId="{2B6DB323-B308-4E80-8CF9-834B5632360E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C642AC0-F769-4EEB-959E-C3F4C921748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D8BFC725-C493-4BAB-965E-9C353464794A}" type="parTrans" cxnId="{84959301-8D7F-47B5-AEF8-AB309916E1BC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ED5AC5FE-6B32-4F6D-8D17-7BCF17D2A5F6}" type="sibTrans" cxnId="{84959301-8D7F-47B5-AEF8-AB309916E1BC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60166BE-C98A-4B33-B8FA-10114E52EB6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D109B23-3C1B-40D2-96F3-116594DC341D}" type="parTrans" cxnId="{9D2AA39F-5D69-4026-A124-63A18C4DFB6C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94296ACF-E6F7-41FC-AAE8-C4DFBF0918E7}" type="sibTrans" cxnId="{9D2AA39F-5D69-4026-A124-63A18C4DFB6C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F41C3FF-CFCE-40D7-94AB-9C3D72622DBA}" type="pres">
      <dgm:prSet presAssocID="{FF11C3FE-6045-4BFD-A23E-4756156F133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079D33D-9304-4101-BD14-F3A542E4BECA}" type="pres">
      <dgm:prSet presAssocID="{2636385D-2320-426B-8774-1C09CC13993F}" presName="root1" presStyleCnt="0"/>
      <dgm:spPr/>
    </dgm:pt>
    <dgm:pt modelId="{2878448C-D73E-4981-B6D0-D3693E0179D0}" type="pres">
      <dgm:prSet presAssocID="{2636385D-2320-426B-8774-1C09CC13993F}" presName="LevelOneTextNode" presStyleLbl="node0" presStyleIdx="0" presStyleCnt="1" custScaleX="120507" custLinFactY="-93642" custLinFactNeighborX="-862" custLinFactNeighborY="-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164B315-D995-41A7-9A41-44E65E211EA9}" type="pres">
      <dgm:prSet presAssocID="{2636385D-2320-426B-8774-1C09CC13993F}" presName="level2hierChild" presStyleCnt="0"/>
      <dgm:spPr/>
    </dgm:pt>
    <dgm:pt modelId="{6D080FA5-FF6D-4DE7-BF11-C870A70F4C8C}" type="pres">
      <dgm:prSet presAssocID="{71F20C4B-D8A5-4605-85CE-D8462ED264B1}" presName="conn2-1" presStyleLbl="parChTrans1D2" presStyleIdx="0" presStyleCnt="4"/>
      <dgm:spPr/>
      <dgm:t>
        <a:bodyPr/>
        <a:lstStyle/>
        <a:p>
          <a:endParaRPr lang="sk-SK"/>
        </a:p>
      </dgm:t>
    </dgm:pt>
    <dgm:pt modelId="{0C99DE7C-A282-476B-B6E4-CE61B23E2CC1}" type="pres">
      <dgm:prSet presAssocID="{71F20C4B-D8A5-4605-85CE-D8462ED264B1}" presName="connTx" presStyleLbl="parChTrans1D2" presStyleIdx="0" presStyleCnt="4"/>
      <dgm:spPr/>
      <dgm:t>
        <a:bodyPr/>
        <a:lstStyle/>
        <a:p>
          <a:endParaRPr lang="sk-SK"/>
        </a:p>
      </dgm:t>
    </dgm:pt>
    <dgm:pt modelId="{573FB2C7-7ED8-4A00-8F14-E03DC4DD691E}" type="pres">
      <dgm:prSet presAssocID="{6C40021B-7E4D-4C14-BF96-E0CCF1051901}" presName="root2" presStyleCnt="0"/>
      <dgm:spPr/>
    </dgm:pt>
    <dgm:pt modelId="{AC43D982-3223-4E6C-8671-96466F8B6E71}" type="pres">
      <dgm:prSet presAssocID="{6C40021B-7E4D-4C14-BF96-E0CCF1051901}" presName="LevelTwoTextNode" presStyleLbl="node2" presStyleIdx="0" presStyleCnt="4" custScaleX="122127" custLinFactNeighborX="-4910" custLinFactNeighborY="-2127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4C2BC52-29E7-4EA7-8046-C40798E287FF}" type="pres">
      <dgm:prSet presAssocID="{6C40021B-7E4D-4C14-BF96-E0CCF1051901}" presName="level3hierChild" presStyleCnt="0"/>
      <dgm:spPr/>
    </dgm:pt>
    <dgm:pt modelId="{6E05DB6D-910E-441F-BCAC-E8E3B7EF77DC}" type="pres">
      <dgm:prSet presAssocID="{53E8B73F-C515-4640-80E8-FE8C4EA19A6C}" presName="conn2-1" presStyleLbl="parChTrans1D2" presStyleIdx="1" presStyleCnt="4"/>
      <dgm:spPr/>
      <dgm:t>
        <a:bodyPr/>
        <a:lstStyle/>
        <a:p>
          <a:endParaRPr lang="sk-SK"/>
        </a:p>
      </dgm:t>
    </dgm:pt>
    <dgm:pt modelId="{81F40501-6010-4D02-BED0-15128E309DBD}" type="pres">
      <dgm:prSet presAssocID="{53E8B73F-C515-4640-80E8-FE8C4EA19A6C}" presName="connTx" presStyleLbl="parChTrans1D2" presStyleIdx="1" presStyleCnt="4"/>
      <dgm:spPr/>
      <dgm:t>
        <a:bodyPr/>
        <a:lstStyle/>
        <a:p>
          <a:endParaRPr lang="sk-SK"/>
        </a:p>
      </dgm:t>
    </dgm:pt>
    <dgm:pt modelId="{7E543FD5-554F-427D-97D0-78F8BF8BBFC1}" type="pres">
      <dgm:prSet presAssocID="{B4476396-B77A-45E0-98A0-3715294CA582}" presName="root2" presStyleCnt="0"/>
      <dgm:spPr/>
    </dgm:pt>
    <dgm:pt modelId="{A2F68256-2DBE-4791-BB25-99FB7D0C2C03}" type="pres">
      <dgm:prSet presAssocID="{B4476396-B77A-45E0-98A0-3715294CA582}" presName="LevelTwoTextNode" presStyleLbl="node2" presStyleIdx="1" presStyleCnt="4" custScaleX="118257" custLinFactNeighborX="-4910" custLinFactNeighborY="-491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1967F5F-FE2F-4379-8C63-4767CAAC99C6}" type="pres">
      <dgm:prSet presAssocID="{B4476396-B77A-45E0-98A0-3715294CA582}" presName="level3hierChild" presStyleCnt="0"/>
      <dgm:spPr/>
    </dgm:pt>
    <dgm:pt modelId="{A6A8EC22-962B-41B0-A3EF-2D9864AA1316}" type="pres">
      <dgm:prSet presAssocID="{4146BF9C-1CA5-4950-84EC-6A210907B003}" presName="conn2-1" presStyleLbl="parChTrans1D3" presStyleIdx="0" presStyleCnt="4"/>
      <dgm:spPr/>
      <dgm:t>
        <a:bodyPr/>
        <a:lstStyle/>
        <a:p>
          <a:endParaRPr lang="sk-SK"/>
        </a:p>
      </dgm:t>
    </dgm:pt>
    <dgm:pt modelId="{BC994B98-4148-4232-8600-3C2B75AD7464}" type="pres">
      <dgm:prSet presAssocID="{4146BF9C-1CA5-4950-84EC-6A210907B003}" presName="connTx" presStyleLbl="parChTrans1D3" presStyleIdx="0" presStyleCnt="4"/>
      <dgm:spPr/>
      <dgm:t>
        <a:bodyPr/>
        <a:lstStyle/>
        <a:p>
          <a:endParaRPr lang="sk-SK"/>
        </a:p>
      </dgm:t>
    </dgm:pt>
    <dgm:pt modelId="{2515AFB2-EF1B-416D-8B74-1BDA3D1092FC}" type="pres">
      <dgm:prSet presAssocID="{F9D83E15-B04D-4008-A4D6-0F247C5A6244}" presName="root2" presStyleCnt="0"/>
      <dgm:spPr/>
    </dgm:pt>
    <dgm:pt modelId="{44B15E22-8182-4C45-9496-A865C3DD48BB}" type="pres">
      <dgm:prSet presAssocID="{F9D83E15-B04D-4008-A4D6-0F247C5A6244}" presName="LevelTwoTextNode" presStyleLbl="node3" presStyleIdx="0" presStyleCnt="4" custLinFactY="25423" custLinFactNeighborX="-794" custLinFactNeighborY="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8D8704A-B241-4289-8388-C90A238D2053}" type="pres">
      <dgm:prSet presAssocID="{F9D83E15-B04D-4008-A4D6-0F247C5A6244}" presName="level3hierChild" presStyleCnt="0"/>
      <dgm:spPr/>
    </dgm:pt>
    <dgm:pt modelId="{4FD95AFB-7CE4-4F61-8F98-626C1214D540}" type="pres">
      <dgm:prSet presAssocID="{9782A785-BC74-47D2-98A4-DA5E17159879}" presName="conn2-1" presStyleLbl="parChTrans1D3" presStyleIdx="1" presStyleCnt="4"/>
      <dgm:spPr/>
      <dgm:t>
        <a:bodyPr/>
        <a:lstStyle/>
        <a:p>
          <a:endParaRPr lang="sk-SK"/>
        </a:p>
      </dgm:t>
    </dgm:pt>
    <dgm:pt modelId="{47479A44-493A-4B7A-8E05-FB891EDF22C1}" type="pres">
      <dgm:prSet presAssocID="{9782A785-BC74-47D2-98A4-DA5E17159879}" presName="connTx" presStyleLbl="parChTrans1D3" presStyleIdx="1" presStyleCnt="4"/>
      <dgm:spPr/>
      <dgm:t>
        <a:bodyPr/>
        <a:lstStyle/>
        <a:p>
          <a:endParaRPr lang="sk-SK"/>
        </a:p>
      </dgm:t>
    </dgm:pt>
    <dgm:pt modelId="{B511DDA2-4B56-4172-A93A-E3FEE86D4BBA}" type="pres">
      <dgm:prSet presAssocID="{AF2DF12F-4E57-4C57-9523-A028413E214F}" presName="root2" presStyleCnt="0"/>
      <dgm:spPr/>
    </dgm:pt>
    <dgm:pt modelId="{4087E639-4E32-40BE-9019-0D1F6C1098F8}" type="pres">
      <dgm:prSet presAssocID="{AF2DF12F-4E57-4C57-9523-A028413E214F}" presName="LevelTwoTextNode" presStyleLbl="node3" presStyleIdx="1" presStyleCnt="4" custLinFactY="6372" custLinFactNeighborX="-794" custLinFactNeighborY="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90359FF-68F9-4170-88CE-DAE6DA80FAE1}" type="pres">
      <dgm:prSet presAssocID="{AF2DF12F-4E57-4C57-9523-A028413E214F}" presName="level3hierChild" presStyleCnt="0"/>
      <dgm:spPr/>
    </dgm:pt>
    <dgm:pt modelId="{7D8BBC62-18AC-4783-B308-C1E4DFA8F676}" type="pres">
      <dgm:prSet presAssocID="{ED26D32B-C7D7-49F4-BBFE-FE8F1816B3DA}" presName="conn2-1" presStyleLbl="parChTrans1D3" presStyleIdx="2" presStyleCnt="4"/>
      <dgm:spPr/>
      <dgm:t>
        <a:bodyPr/>
        <a:lstStyle/>
        <a:p>
          <a:endParaRPr lang="sk-SK"/>
        </a:p>
      </dgm:t>
    </dgm:pt>
    <dgm:pt modelId="{4F6CD208-3BC6-42DA-A6FA-9F16B6CB1AFB}" type="pres">
      <dgm:prSet presAssocID="{ED26D32B-C7D7-49F4-BBFE-FE8F1816B3DA}" presName="connTx" presStyleLbl="parChTrans1D3" presStyleIdx="2" presStyleCnt="4"/>
      <dgm:spPr/>
      <dgm:t>
        <a:bodyPr/>
        <a:lstStyle/>
        <a:p>
          <a:endParaRPr lang="sk-SK"/>
        </a:p>
      </dgm:t>
    </dgm:pt>
    <dgm:pt modelId="{31501147-5110-4C98-836F-F9CA6940A226}" type="pres">
      <dgm:prSet presAssocID="{9B6AAEB1-6D6E-4E3F-AC0B-7A03FD51582A}" presName="root2" presStyleCnt="0"/>
      <dgm:spPr/>
    </dgm:pt>
    <dgm:pt modelId="{FBA948AA-1D61-4861-96BF-0945EE560883}" type="pres">
      <dgm:prSet presAssocID="{9B6AAEB1-6D6E-4E3F-AC0B-7A03FD51582A}" presName="LevelTwoTextNode" presStyleLbl="node3" presStyleIdx="2" presStyleCnt="4" custLinFactNeighborX="-1588" custLinFactNeighborY="9367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9E202C8-7986-4E79-A795-85B8E7957F17}" type="pres">
      <dgm:prSet presAssocID="{9B6AAEB1-6D6E-4E3F-AC0B-7A03FD51582A}" presName="level3hierChild" presStyleCnt="0"/>
      <dgm:spPr/>
    </dgm:pt>
    <dgm:pt modelId="{8F2D352E-5754-410B-8E76-7BBD59EB585F}" type="pres">
      <dgm:prSet presAssocID="{BF501B42-2C10-474D-B9A0-6A432B1C33DB}" presName="conn2-1" presStyleLbl="parChTrans1D3" presStyleIdx="3" presStyleCnt="4"/>
      <dgm:spPr/>
      <dgm:t>
        <a:bodyPr/>
        <a:lstStyle/>
        <a:p>
          <a:endParaRPr lang="sk-SK"/>
        </a:p>
      </dgm:t>
    </dgm:pt>
    <dgm:pt modelId="{6B6BE228-BD0B-41FC-97AC-1641666AE799}" type="pres">
      <dgm:prSet presAssocID="{BF501B42-2C10-474D-B9A0-6A432B1C33DB}" presName="connTx" presStyleLbl="parChTrans1D3" presStyleIdx="3" presStyleCnt="4"/>
      <dgm:spPr/>
      <dgm:t>
        <a:bodyPr/>
        <a:lstStyle/>
        <a:p>
          <a:endParaRPr lang="sk-SK"/>
        </a:p>
      </dgm:t>
    </dgm:pt>
    <dgm:pt modelId="{C157B507-6EAF-4EBF-8414-4B61800C158E}" type="pres">
      <dgm:prSet presAssocID="{B527B120-F19D-4731-A2A8-4FAA34E8957B}" presName="root2" presStyleCnt="0"/>
      <dgm:spPr/>
    </dgm:pt>
    <dgm:pt modelId="{C4CAF6E9-1733-4960-B10B-E0D29F5F16BC}" type="pres">
      <dgm:prSet presAssocID="{B527B120-F19D-4731-A2A8-4FAA34E8957B}" presName="LevelTwoTextNode" presStyleLbl="node3" presStyleIdx="3" presStyleCnt="4" custLinFactNeighborY="8255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C003F2B-3A46-4A5A-A38B-0878F2DF8C51}" type="pres">
      <dgm:prSet presAssocID="{B527B120-F19D-4731-A2A8-4FAA34E8957B}" presName="level3hierChild" presStyleCnt="0"/>
      <dgm:spPr/>
    </dgm:pt>
    <dgm:pt modelId="{248BBA61-4C20-4AED-A1E9-6ED4B3799F77}" type="pres">
      <dgm:prSet presAssocID="{D8BFC725-C493-4BAB-965E-9C353464794A}" presName="conn2-1" presStyleLbl="parChTrans1D2" presStyleIdx="2" presStyleCnt="4"/>
      <dgm:spPr/>
      <dgm:t>
        <a:bodyPr/>
        <a:lstStyle/>
        <a:p>
          <a:endParaRPr lang="sk-SK"/>
        </a:p>
      </dgm:t>
    </dgm:pt>
    <dgm:pt modelId="{09C0FA0F-FF70-4176-96D8-CF376E1A779D}" type="pres">
      <dgm:prSet presAssocID="{D8BFC725-C493-4BAB-965E-9C353464794A}" presName="connTx" presStyleLbl="parChTrans1D2" presStyleIdx="2" presStyleCnt="4"/>
      <dgm:spPr/>
      <dgm:t>
        <a:bodyPr/>
        <a:lstStyle/>
        <a:p>
          <a:endParaRPr lang="sk-SK"/>
        </a:p>
      </dgm:t>
    </dgm:pt>
    <dgm:pt modelId="{BEB53075-729F-43B4-B342-49BB9E28893B}" type="pres">
      <dgm:prSet presAssocID="{5C642AC0-F769-4EEB-959E-C3F4C921748F}" presName="root2" presStyleCnt="0"/>
      <dgm:spPr/>
    </dgm:pt>
    <dgm:pt modelId="{06CBEB4D-5D2E-4699-AE91-DD32574E60AD}" type="pres">
      <dgm:prSet presAssocID="{5C642AC0-F769-4EEB-959E-C3F4C921748F}" presName="LevelTwoTextNode" presStyleLbl="node2" presStyleIdx="2" presStyleCnt="4" custScaleX="118257" custLinFactNeighborX="-4910" custLinFactNeighborY="412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0BC032B-CDB5-4361-A1B5-774B7295E8C1}" type="pres">
      <dgm:prSet presAssocID="{5C642AC0-F769-4EEB-959E-C3F4C921748F}" presName="level3hierChild" presStyleCnt="0"/>
      <dgm:spPr/>
    </dgm:pt>
    <dgm:pt modelId="{DB6C6E98-C8B0-47B1-B105-DFC36317EAFB}" type="pres">
      <dgm:prSet presAssocID="{ED109B23-3C1B-40D2-96F3-116594DC341D}" presName="conn2-1" presStyleLbl="parChTrans1D2" presStyleIdx="3" presStyleCnt="4"/>
      <dgm:spPr/>
      <dgm:t>
        <a:bodyPr/>
        <a:lstStyle/>
        <a:p>
          <a:endParaRPr lang="sk-SK"/>
        </a:p>
      </dgm:t>
    </dgm:pt>
    <dgm:pt modelId="{5C11F806-D266-44B4-8B2D-9B4EAFDB4E36}" type="pres">
      <dgm:prSet presAssocID="{ED109B23-3C1B-40D2-96F3-116594DC341D}" presName="connTx" presStyleLbl="parChTrans1D2" presStyleIdx="3" presStyleCnt="4"/>
      <dgm:spPr/>
      <dgm:t>
        <a:bodyPr/>
        <a:lstStyle/>
        <a:p>
          <a:endParaRPr lang="sk-SK"/>
        </a:p>
      </dgm:t>
    </dgm:pt>
    <dgm:pt modelId="{215D4260-2F60-471E-8D1D-8696C4FD49F5}" type="pres">
      <dgm:prSet presAssocID="{560166BE-C98A-4B33-B8FA-10114E52EB6B}" presName="root2" presStyleCnt="0"/>
      <dgm:spPr/>
    </dgm:pt>
    <dgm:pt modelId="{638533DD-511B-4928-A334-1398FD425E29}" type="pres">
      <dgm:prSet presAssocID="{560166BE-C98A-4B33-B8FA-10114E52EB6B}" presName="LevelTwoTextNode" presStyleLbl="node2" presStyleIdx="3" presStyleCnt="4" custScaleX="118257" custLinFactNeighborX="-3405" custLinFactNeighborY="1616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68060B0-CDCF-4FE3-8DFB-A0B9A2717D24}" type="pres">
      <dgm:prSet presAssocID="{560166BE-C98A-4B33-B8FA-10114E52EB6B}" presName="level3hierChild" presStyleCnt="0"/>
      <dgm:spPr/>
    </dgm:pt>
  </dgm:ptLst>
  <dgm:cxnLst>
    <dgm:cxn modelId="{0742D383-A250-4792-BD08-80934F313FC7}" type="presOf" srcId="{ED109B23-3C1B-40D2-96F3-116594DC341D}" destId="{5C11F806-D266-44B4-8B2D-9B4EAFDB4E36}" srcOrd="1" destOrd="0" presId="urn:microsoft.com/office/officeart/2005/8/layout/hierarchy2"/>
    <dgm:cxn modelId="{1C9373CC-1E2A-4444-8320-89D39B8011C4}" type="presOf" srcId="{9782A785-BC74-47D2-98A4-DA5E17159879}" destId="{47479A44-493A-4B7A-8E05-FB891EDF22C1}" srcOrd="1" destOrd="0" presId="urn:microsoft.com/office/officeart/2005/8/layout/hierarchy2"/>
    <dgm:cxn modelId="{B81565A6-8017-4CA7-95B2-81F07637D37A}" type="presOf" srcId="{4146BF9C-1CA5-4950-84EC-6A210907B003}" destId="{A6A8EC22-962B-41B0-A3EF-2D9864AA1316}" srcOrd="0" destOrd="0" presId="urn:microsoft.com/office/officeart/2005/8/layout/hierarchy2"/>
    <dgm:cxn modelId="{45A64EA0-9B1C-4C8B-BE16-D8F0E9D45845}" srcId="{2636385D-2320-426B-8774-1C09CC13993F}" destId="{6C40021B-7E4D-4C14-BF96-E0CCF1051901}" srcOrd="0" destOrd="0" parTransId="{71F20C4B-D8A5-4605-85CE-D8462ED264B1}" sibTransId="{31524A0B-44CC-4BDD-BD81-DA8528355A2C}"/>
    <dgm:cxn modelId="{AA9F5C5E-1686-4F14-8EB2-98EE63DC5E1D}" type="presOf" srcId="{F9D83E15-B04D-4008-A4D6-0F247C5A6244}" destId="{44B15E22-8182-4C45-9496-A865C3DD48BB}" srcOrd="0" destOrd="0" presId="urn:microsoft.com/office/officeart/2005/8/layout/hierarchy2"/>
    <dgm:cxn modelId="{469A0F46-3446-406F-B2DE-76D5A17CA9D8}" srcId="{2636385D-2320-426B-8774-1C09CC13993F}" destId="{B4476396-B77A-45E0-98A0-3715294CA582}" srcOrd="1" destOrd="0" parTransId="{53E8B73F-C515-4640-80E8-FE8C4EA19A6C}" sibTransId="{CD9DDDE0-FE8D-4701-B617-916BE79D9A63}"/>
    <dgm:cxn modelId="{A9F77E81-CD51-4E01-B328-AA183AF487C1}" type="presOf" srcId="{AF2DF12F-4E57-4C57-9523-A028413E214F}" destId="{4087E639-4E32-40BE-9019-0D1F6C1098F8}" srcOrd="0" destOrd="0" presId="urn:microsoft.com/office/officeart/2005/8/layout/hierarchy2"/>
    <dgm:cxn modelId="{2B6DB323-B308-4E80-8CF9-834B5632360E}" srcId="{B4476396-B77A-45E0-98A0-3715294CA582}" destId="{B527B120-F19D-4731-A2A8-4FAA34E8957B}" srcOrd="3" destOrd="0" parTransId="{BF501B42-2C10-474D-B9A0-6A432B1C33DB}" sibTransId="{70E1FB8B-FFA8-4238-B7FB-53B01FE2B8EC}"/>
    <dgm:cxn modelId="{E01CF9C2-7971-4D9E-8408-DE3B933C2AC9}" type="presOf" srcId="{B4476396-B77A-45E0-98A0-3715294CA582}" destId="{A2F68256-2DBE-4791-BB25-99FB7D0C2C03}" srcOrd="0" destOrd="0" presId="urn:microsoft.com/office/officeart/2005/8/layout/hierarchy2"/>
    <dgm:cxn modelId="{07B13330-F2C8-4C39-9329-5E15D1F9BE4F}" type="presOf" srcId="{ED26D32B-C7D7-49F4-BBFE-FE8F1816B3DA}" destId="{4F6CD208-3BC6-42DA-A6FA-9F16B6CB1AFB}" srcOrd="1" destOrd="0" presId="urn:microsoft.com/office/officeart/2005/8/layout/hierarchy2"/>
    <dgm:cxn modelId="{B23650A6-FFF6-4064-9131-ECF643D21406}" srcId="{B4476396-B77A-45E0-98A0-3715294CA582}" destId="{AF2DF12F-4E57-4C57-9523-A028413E214F}" srcOrd="1" destOrd="0" parTransId="{9782A785-BC74-47D2-98A4-DA5E17159879}" sibTransId="{7B07F006-C3E5-45B0-B527-F627E09BB70E}"/>
    <dgm:cxn modelId="{84959301-8D7F-47B5-AEF8-AB309916E1BC}" srcId="{2636385D-2320-426B-8774-1C09CC13993F}" destId="{5C642AC0-F769-4EEB-959E-C3F4C921748F}" srcOrd="2" destOrd="0" parTransId="{D8BFC725-C493-4BAB-965E-9C353464794A}" sibTransId="{ED5AC5FE-6B32-4F6D-8D17-7BCF17D2A5F6}"/>
    <dgm:cxn modelId="{A74B4296-33D3-4C7C-BE26-F17E55CAC3E2}" type="presOf" srcId="{ED26D32B-C7D7-49F4-BBFE-FE8F1816B3DA}" destId="{7D8BBC62-18AC-4783-B308-C1E4DFA8F676}" srcOrd="0" destOrd="0" presId="urn:microsoft.com/office/officeart/2005/8/layout/hierarchy2"/>
    <dgm:cxn modelId="{9D2AA39F-5D69-4026-A124-63A18C4DFB6C}" srcId="{2636385D-2320-426B-8774-1C09CC13993F}" destId="{560166BE-C98A-4B33-B8FA-10114E52EB6B}" srcOrd="3" destOrd="0" parTransId="{ED109B23-3C1B-40D2-96F3-116594DC341D}" sibTransId="{94296ACF-E6F7-41FC-AAE8-C4DFBF0918E7}"/>
    <dgm:cxn modelId="{F751A8A8-5DBE-4D8D-9343-FEB3D715FFE0}" type="presOf" srcId="{2636385D-2320-426B-8774-1C09CC13993F}" destId="{2878448C-D73E-4981-B6D0-D3693E0179D0}" srcOrd="0" destOrd="0" presId="urn:microsoft.com/office/officeart/2005/8/layout/hierarchy2"/>
    <dgm:cxn modelId="{5C41E0E9-1C9B-4E29-BCBA-DC033FEE421E}" type="presOf" srcId="{6C40021B-7E4D-4C14-BF96-E0CCF1051901}" destId="{AC43D982-3223-4E6C-8671-96466F8B6E71}" srcOrd="0" destOrd="0" presId="urn:microsoft.com/office/officeart/2005/8/layout/hierarchy2"/>
    <dgm:cxn modelId="{F41A7B8E-3592-4C34-96A5-79E29329CD51}" type="presOf" srcId="{D8BFC725-C493-4BAB-965E-9C353464794A}" destId="{248BBA61-4C20-4AED-A1E9-6ED4B3799F77}" srcOrd="0" destOrd="0" presId="urn:microsoft.com/office/officeart/2005/8/layout/hierarchy2"/>
    <dgm:cxn modelId="{031552D1-8786-4555-AF88-4CFA2EBAEAB8}" type="presOf" srcId="{71F20C4B-D8A5-4605-85CE-D8462ED264B1}" destId="{6D080FA5-FF6D-4DE7-BF11-C870A70F4C8C}" srcOrd="0" destOrd="0" presId="urn:microsoft.com/office/officeart/2005/8/layout/hierarchy2"/>
    <dgm:cxn modelId="{5E5A88C3-6B45-46AD-A278-B258FD04640A}" type="presOf" srcId="{4146BF9C-1CA5-4950-84EC-6A210907B003}" destId="{BC994B98-4148-4232-8600-3C2B75AD7464}" srcOrd="1" destOrd="0" presId="urn:microsoft.com/office/officeart/2005/8/layout/hierarchy2"/>
    <dgm:cxn modelId="{8A77DD1F-0762-4602-9F48-EB47D5D7EF4C}" type="presOf" srcId="{BF501B42-2C10-474D-B9A0-6A432B1C33DB}" destId="{8F2D352E-5754-410B-8E76-7BBD59EB585F}" srcOrd="0" destOrd="0" presId="urn:microsoft.com/office/officeart/2005/8/layout/hierarchy2"/>
    <dgm:cxn modelId="{DFECE7A6-F00F-4BA4-A60B-F35321B65C46}" type="presOf" srcId="{9782A785-BC74-47D2-98A4-DA5E17159879}" destId="{4FD95AFB-7CE4-4F61-8F98-626C1214D540}" srcOrd="0" destOrd="0" presId="urn:microsoft.com/office/officeart/2005/8/layout/hierarchy2"/>
    <dgm:cxn modelId="{1E45DB55-AD39-4763-A383-53EDA7CC4CFA}" srcId="{B4476396-B77A-45E0-98A0-3715294CA582}" destId="{9B6AAEB1-6D6E-4E3F-AC0B-7A03FD51582A}" srcOrd="2" destOrd="0" parTransId="{ED26D32B-C7D7-49F4-BBFE-FE8F1816B3DA}" sibTransId="{DC1C9FF0-148C-4E4A-9CAA-0BA87A50D9D3}"/>
    <dgm:cxn modelId="{DC449619-76CE-49E8-A90C-146A9990C46B}" type="presOf" srcId="{71F20C4B-D8A5-4605-85CE-D8462ED264B1}" destId="{0C99DE7C-A282-476B-B6E4-CE61B23E2CC1}" srcOrd="1" destOrd="0" presId="urn:microsoft.com/office/officeart/2005/8/layout/hierarchy2"/>
    <dgm:cxn modelId="{F9813EEF-97D3-4AA9-B1D7-0E5702C77CD3}" type="presOf" srcId="{FF11C3FE-6045-4BFD-A23E-4756156F133A}" destId="{5F41C3FF-CFCE-40D7-94AB-9C3D72622DBA}" srcOrd="0" destOrd="0" presId="urn:microsoft.com/office/officeart/2005/8/layout/hierarchy2"/>
    <dgm:cxn modelId="{C6FFCA02-780C-415C-83BB-E70492B02184}" srcId="{FF11C3FE-6045-4BFD-A23E-4756156F133A}" destId="{2636385D-2320-426B-8774-1C09CC13993F}" srcOrd="0" destOrd="0" parTransId="{EE9BDF36-A6C7-4F6A-A66B-61BE0922FF22}" sibTransId="{07AFF071-2C49-4A45-8001-DB5AFD572D43}"/>
    <dgm:cxn modelId="{955842B8-93B7-41F1-9372-95D1C0EBD615}" type="presOf" srcId="{53E8B73F-C515-4640-80E8-FE8C4EA19A6C}" destId="{81F40501-6010-4D02-BED0-15128E309DBD}" srcOrd="1" destOrd="0" presId="urn:microsoft.com/office/officeart/2005/8/layout/hierarchy2"/>
    <dgm:cxn modelId="{F2E2262F-AE56-4DA8-8F95-46166E59BDDE}" type="presOf" srcId="{5C642AC0-F769-4EEB-959E-C3F4C921748F}" destId="{06CBEB4D-5D2E-4699-AE91-DD32574E60AD}" srcOrd="0" destOrd="0" presId="urn:microsoft.com/office/officeart/2005/8/layout/hierarchy2"/>
    <dgm:cxn modelId="{1907A5F2-B7A7-4BD3-BF08-1705F7EFBF49}" type="presOf" srcId="{D8BFC725-C493-4BAB-965E-9C353464794A}" destId="{09C0FA0F-FF70-4176-96D8-CF376E1A779D}" srcOrd="1" destOrd="0" presId="urn:microsoft.com/office/officeart/2005/8/layout/hierarchy2"/>
    <dgm:cxn modelId="{87B9548D-9F10-4557-B237-89F754E3B382}" type="presOf" srcId="{560166BE-C98A-4B33-B8FA-10114E52EB6B}" destId="{638533DD-511B-4928-A334-1398FD425E29}" srcOrd="0" destOrd="0" presId="urn:microsoft.com/office/officeart/2005/8/layout/hierarchy2"/>
    <dgm:cxn modelId="{7BA458CA-D09D-4442-B22D-F38AD47D6813}" srcId="{B4476396-B77A-45E0-98A0-3715294CA582}" destId="{F9D83E15-B04D-4008-A4D6-0F247C5A6244}" srcOrd="0" destOrd="0" parTransId="{4146BF9C-1CA5-4950-84EC-6A210907B003}" sibTransId="{1EE5FCAE-9CEC-4A38-A359-BFB0B7BDD924}"/>
    <dgm:cxn modelId="{2B003377-10D1-4740-BDD5-E449654F0A81}" type="presOf" srcId="{9B6AAEB1-6D6E-4E3F-AC0B-7A03FD51582A}" destId="{FBA948AA-1D61-4861-96BF-0945EE560883}" srcOrd="0" destOrd="0" presId="urn:microsoft.com/office/officeart/2005/8/layout/hierarchy2"/>
    <dgm:cxn modelId="{FBAF2A73-86CA-4CD8-A2EE-D30EBE44D432}" type="presOf" srcId="{B527B120-F19D-4731-A2A8-4FAA34E8957B}" destId="{C4CAF6E9-1733-4960-B10B-E0D29F5F16BC}" srcOrd="0" destOrd="0" presId="urn:microsoft.com/office/officeart/2005/8/layout/hierarchy2"/>
    <dgm:cxn modelId="{FD7ECF8D-69B7-4291-87BC-6548F46EAF28}" type="presOf" srcId="{BF501B42-2C10-474D-B9A0-6A432B1C33DB}" destId="{6B6BE228-BD0B-41FC-97AC-1641666AE799}" srcOrd="1" destOrd="0" presId="urn:microsoft.com/office/officeart/2005/8/layout/hierarchy2"/>
    <dgm:cxn modelId="{FFA652ED-6822-4903-BEF5-45A310478B82}" type="presOf" srcId="{ED109B23-3C1B-40D2-96F3-116594DC341D}" destId="{DB6C6E98-C8B0-47B1-B105-DFC36317EAFB}" srcOrd="0" destOrd="0" presId="urn:microsoft.com/office/officeart/2005/8/layout/hierarchy2"/>
    <dgm:cxn modelId="{40A75575-D02E-41FF-B24E-6E3CB310DA14}" type="presOf" srcId="{53E8B73F-C515-4640-80E8-FE8C4EA19A6C}" destId="{6E05DB6D-910E-441F-BCAC-E8E3B7EF77DC}" srcOrd="0" destOrd="0" presId="urn:microsoft.com/office/officeart/2005/8/layout/hierarchy2"/>
    <dgm:cxn modelId="{9AD1926B-7F44-400C-938B-44439DA55FF0}" type="presParOf" srcId="{5F41C3FF-CFCE-40D7-94AB-9C3D72622DBA}" destId="{F079D33D-9304-4101-BD14-F3A542E4BECA}" srcOrd="0" destOrd="0" presId="urn:microsoft.com/office/officeart/2005/8/layout/hierarchy2"/>
    <dgm:cxn modelId="{48D33767-1108-4144-9C77-E3CA549EA785}" type="presParOf" srcId="{F079D33D-9304-4101-BD14-F3A542E4BECA}" destId="{2878448C-D73E-4981-B6D0-D3693E0179D0}" srcOrd="0" destOrd="0" presId="urn:microsoft.com/office/officeart/2005/8/layout/hierarchy2"/>
    <dgm:cxn modelId="{3FBDF2BE-1000-453C-A68E-54EC0478AD75}" type="presParOf" srcId="{F079D33D-9304-4101-BD14-F3A542E4BECA}" destId="{B164B315-D995-41A7-9A41-44E65E211EA9}" srcOrd="1" destOrd="0" presId="urn:microsoft.com/office/officeart/2005/8/layout/hierarchy2"/>
    <dgm:cxn modelId="{4A60817E-9E87-4247-8466-FBA61985BAD4}" type="presParOf" srcId="{B164B315-D995-41A7-9A41-44E65E211EA9}" destId="{6D080FA5-FF6D-4DE7-BF11-C870A70F4C8C}" srcOrd="0" destOrd="0" presId="urn:microsoft.com/office/officeart/2005/8/layout/hierarchy2"/>
    <dgm:cxn modelId="{9E013ED8-ACAF-494E-BEFD-7DBB83029010}" type="presParOf" srcId="{6D080FA5-FF6D-4DE7-BF11-C870A70F4C8C}" destId="{0C99DE7C-A282-476B-B6E4-CE61B23E2CC1}" srcOrd="0" destOrd="0" presId="urn:microsoft.com/office/officeart/2005/8/layout/hierarchy2"/>
    <dgm:cxn modelId="{35CBC888-E633-4A6B-AE87-D233A1056C78}" type="presParOf" srcId="{B164B315-D995-41A7-9A41-44E65E211EA9}" destId="{573FB2C7-7ED8-4A00-8F14-E03DC4DD691E}" srcOrd="1" destOrd="0" presId="urn:microsoft.com/office/officeart/2005/8/layout/hierarchy2"/>
    <dgm:cxn modelId="{75CC8DB0-74A6-47A9-A508-5AB0213BBD94}" type="presParOf" srcId="{573FB2C7-7ED8-4A00-8F14-E03DC4DD691E}" destId="{AC43D982-3223-4E6C-8671-96466F8B6E71}" srcOrd="0" destOrd="0" presId="urn:microsoft.com/office/officeart/2005/8/layout/hierarchy2"/>
    <dgm:cxn modelId="{95ED5E81-55C1-4480-8702-DD602408AD19}" type="presParOf" srcId="{573FB2C7-7ED8-4A00-8F14-E03DC4DD691E}" destId="{D4C2BC52-29E7-4EA7-8046-C40798E287FF}" srcOrd="1" destOrd="0" presId="urn:microsoft.com/office/officeart/2005/8/layout/hierarchy2"/>
    <dgm:cxn modelId="{DF7D4DE9-4424-4612-A445-FA60077824DB}" type="presParOf" srcId="{B164B315-D995-41A7-9A41-44E65E211EA9}" destId="{6E05DB6D-910E-441F-BCAC-E8E3B7EF77DC}" srcOrd="2" destOrd="0" presId="urn:microsoft.com/office/officeart/2005/8/layout/hierarchy2"/>
    <dgm:cxn modelId="{8C35A3D5-09F5-473A-A26B-EF2232BBF383}" type="presParOf" srcId="{6E05DB6D-910E-441F-BCAC-E8E3B7EF77DC}" destId="{81F40501-6010-4D02-BED0-15128E309DBD}" srcOrd="0" destOrd="0" presId="urn:microsoft.com/office/officeart/2005/8/layout/hierarchy2"/>
    <dgm:cxn modelId="{DDE4862D-F0C1-46B9-AA81-94D7C76BEDAE}" type="presParOf" srcId="{B164B315-D995-41A7-9A41-44E65E211EA9}" destId="{7E543FD5-554F-427D-97D0-78F8BF8BBFC1}" srcOrd="3" destOrd="0" presId="urn:microsoft.com/office/officeart/2005/8/layout/hierarchy2"/>
    <dgm:cxn modelId="{1CFF42C8-AB90-4759-B180-8A925DA13715}" type="presParOf" srcId="{7E543FD5-554F-427D-97D0-78F8BF8BBFC1}" destId="{A2F68256-2DBE-4791-BB25-99FB7D0C2C03}" srcOrd="0" destOrd="0" presId="urn:microsoft.com/office/officeart/2005/8/layout/hierarchy2"/>
    <dgm:cxn modelId="{59150998-3B71-444E-878D-4AB3FBF267BA}" type="presParOf" srcId="{7E543FD5-554F-427D-97D0-78F8BF8BBFC1}" destId="{11967F5F-FE2F-4379-8C63-4767CAAC99C6}" srcOrd="1" destOrd="0" presId="urn:microsoft.com/office/officeart/2005/8/layout/hierarchy2"/>
    <dgm:cxn modelId="{F516227D-5595-4259-8ECA-97B28250B175}" type="presParOf" srcId="{11967F5F-FE2F-4379-8C63-4767CAAC99C6}" destId="{A6A8EC22-962B-41B0-A3EF-2D9864AA1316}" srcOrd="0" destOrd="0" presId="urn:microsoft.com/office/officeart/2005/8/layout/hierarchy2"/>
    <dgm:cxn modelId="{44AE4337-1F4E-450F-A59F-82077E809AC6}" type="presParOf" srcId="{A6A8EC22-962B-41B0-A3EF-2D9864AA1316}" destId="{BC994B98-4148-4232-8600-3C2B75AD7464}" srcOrd="0" destOrd="0" presId="urn:microsoft.com/office/officeart/2005/8/layout/hierarchy2"/>
    <dgm:cxn modelId="{1A892C28-6263-477F-9B95-AC01BAF05AD8}" type="presParOf" srcId="{11967F5F-FE2F-4379-8C63-4767CAAC99C6}" destId="{2515AFB2-EF1B-416D-8B74-1BDA3D1092FC}" srcOrd="1" destOrd="0" presId="urn:microsoft.com/office/officeart/2005/8/layout/hierarchy2"/>
    <dgm:cxn modelId="{60EDAB04-1313-4888-8B92-F27CAC7190C0}" type="presParOf" srcId="{2515AFB2-EF1B-416D-8B74-1BDA3D1092FC}" destId="{44B15E22-8182-4C45-9496-A865C3DD48BB}" srcOrd="0" destOrd="0" presId="urn:microsoft.com/office/officeart/2005/8/layout/hierarchy2"/>
    <dgm:cxn modelId="{1A69EEB3-AFAE-4F20-A5DE-B4FA25EB5ED1}" type="presParOf" srcId="{2515AFB2-EF1B-416D-8B74-1BDA3D1092FC}" destId="{28D8704A-B241-4289-8388-C90A238D2053}" srcOrd="1" destOrd="0" presId="urn:microsoft.com/office/officeart/2005/8/layout/hierarchy2"/>
    <dgm:cxn modelId="{8C255F84-AB4F-4933-ABC3-47B097EA2B64}" type="presParOf" srcId="{11967F5F-FE2F-4379-8C63-4767CAAC99C6}" destId="{4FD95AFB-7CE4-4F61-8F98-626C1214D540}" srcOrd="2" destOrd="0" presId="urn:microsoft.com/office/officeart/2005/8/layout/hierarchy2"/>
    <dgm:cxn modelId="{48215842-221D-4E84-ADD2-3FE28D5461A5}" type="presParOf" srcId="{4FD95AFB-7CE4-4F61-8F98-626C1214D540}" destId="{47479A44-493A-4B7A-8E05-FB891EDF22C1}" srcOrd="0" destOrd="0" presId="urn:microsoft.com/office/officeart/2005/8/layout/hierarchy2"/>
    <dgm:cxn modelId="{C4B38895-6E84-4BB6-8576-E40DE11E43F8}" type="presParOf" srcId="{11967F5F-FE2F-4379-8C63-4767CAAC99C6}" destId="{B511DDA2-4B56-4172-A93A-E3FEE86D4BBA}" srcOrd="3" destOrd="0" presId="urn:microsoft.com/office/officeart/2005/8/layout/hierarchy2"/>
    <dgm:cxn modelId="{6F1D2DFD-9A1A-4266-935A-B12379F5F682}" type="presParOf" srcId="{B511DDA2-4B56-4172-A93A-E3FEE86D4BBA}" destId="{4087E639-4E32-40BE-9019-0D1F6C1098F8}" srcOrd="0" destOrd="0" presId="urn:microsoft.com/office/officeart/2005/8/layout/hierarchy2"/>
    <dgm:cxn modelId="{5C159128-E42E-4990-9777-EF5D3F31C29A}" type="presParOf" srcId="{B511DDA2-4B56-4172-A93A-E3FEE86D4BBA}" destId="{290359FF-68F9-4170-88CE-DAE6DA80FAE1}" srcOrd="1" destOrd="0" presId="urn:microsoft.com/office/officeart/2005/8/layout/hierarchy2"/>
    <dgm:cxn modelId="{BC84559C-D8A5-4833-93FC-500B2A123290}" type="presParOf" srcId="{11967F5F-FE2F-4379-8C63-4767CAAC99C6}" destId="{7D8BBC62-18AC-4783-B308-C1E4DFA8F676}" srcOrd="4" destOrd="0" presId="urn:microsoft.com/office/officeart/2005/8/layout/hierarchy2"/>
    <dgm:cxn modelId="{45E700B9-2C39-41AC-9A7F-A66C0BF94098}" type="presParOf" srcId="{7D8BBC62-18AC-4783-B308-C1E4DFA8F676}" destId="{4F6CD208-3BC6-42DA-A6FA-9F16B6CB1AFB}" srcOrd="0" destOrd="0" presId="urn:microsoft.com/office/officeart/2005/8/layout/hierarchy2"/>
    <dgm:cxn modelId="{D647DF4A-AC2A-49DE-9240-A6C48CC766C4}" type="presParOf" srcId="{11967F5F-FE2F-4379-8C63-4767CAAC99C6}" destId="{31501147-5110-4C98-836F-F9CA6940A226}" srcOrd="5" destOrd="0" presId="urn:microsoft.com/office/officeart/2005/8/layout/hierarchy2"/>
    <dgm:cxn modelId="{CF351310-01C6-44C4-A58A-1C6468858828}" type="presParOf" srcId="{31501147-5110-4C98-836F-F9CA6940A226}" destId="{FBA948AA-1D61-4861-96BF-0945EE560883}" srcOrd="0" destOrd="0" presId="urn:microsoft.com/office/officeart/2005/8/layout/hierarchy2"/>
    <dgm:cxn modelId="{5F00DF93-E033-4226-AD0F-E79E8824FCA5}" type="presParOf" srcId="{31501147-5110-4C98-836F-F9CA6940A226}" destId="{89E202C8-7986-4E79-A795-85B8E7957F17}" srcOrd="1" destOrd="0" presId="urn:microsoft.com/office/officeart/2005/8/layout/hierarchy2"/>
    <dgm:cxn modelId="{0C66B182-F1F3-41D4-9033-FD95A123693C}" type="presParOf" srcId="{11967F5F-FE2F-4379-8C63-4767CAAC99C6}" destId="{8F2D352E-5754-410B-8E76-7BBD59EB585F}" srcOrd="6" destOrd="0" presId="urn:microsoft.com/office/officeart/2005/8/layout/hierarchy2"/>
    <dgm:cxn modelId="{459DE697-B284-4CCA-A550-2FD574E08E94}" type="presParOf" srcId="{8F2D352E-5754-410B-8E76-7BBD59EB585F}" destId="{6B6BE228-BD0B-41FC-97AC-1641666AE799}" srcOrd="0" destOrd="0" presId="urn:microsoft.com/office/officeart/2005/8/layout/hierarchy2"/>
    <dgm:cxn modelId="{A2585F58-FA45-4B17-87A6-7ABA4D52FEC2}" type="presParOf" srcId="{11967F5F-FE2F-4379-8C63-4767CAAC99C6}" destId="{C157B507-6EAF-4EBF-8414-4B61800C158E}" srcOrd="7" destOrd="0" presId="urn:microsoft.com/office/officeart/2005/8/layout/hierarchy2"/>
    <dgm:cxn modelId="{E8F990DF-8E98-41C4-9A3C-FC7434618FF0}" type="presParOf" srcId="{C157B507-6EAF-4EBF-8414-4B61800C158E}" destId="{C4CAF6E9-1733-4960-B10B-E0D29F5F16BC}" srcOrd="0" destOrd="0" presId="urn:microsoft.com/office/officeart/2005/8/layout/hierarchy2"/>
    <dgm:cxn modelId="{828B3AE0-C215-47F3-9D48-1B302DACDD23}" type="presParOf" srcId="{C157B507-6EAF-4EBF-8414-4B61800C158E}" destId="{6C003F2B-3A46-4A5A-A38B-0878F2DF8C51}" srcOrd="1" destOrd="0" presId="urn:microsoft.com/office/officeart/2005/8/layout/hierarchy2"/>
    <dgm:cxn modelId="{6C18CABD-0073-4644-A1A4-3C5309D971B2}" type="presParOf" srcId="{B164B315-D995-41A7-9A41-44E65E211EA9}" destId="{248BBA61-4C20-4AED-A1E9-6ED4B3799F77}" srcOrd="4" destOrd="0" presId="urn:microsoft.com/office/officeart/2005/8/layout/hierarchy2"/>
    <dgm:cxn modelId="{2703784E-71B5-433F-8F6A-423D968F2CEA}" type="presParOf" srcId="{248BBA61-4C20-4AED-A1E9-6ED4B3799F77}" destId="{09C0FA0F-FF70-4176-96D8-CF376E1A779D}" srcOrd="0" destOrd="0" presId="urn:microsoft.com/office/officeart/2005/8/layout/hierarchy2"/>
    <dgm:cxn modelId="{CC01FBC7-25AF-418B-84A5-C3BD99E53055}" type="presParOf" srcId="{B164B315-D995-41A7-9A41-44E65E211EA9}" destId="{BEB53075-729F-43B4-B342-49BB9E28893B}" srcOrd="5" destOrd="0" presId="urn:microsoft.com/office/officeart/2005/8/layout/hierarchy2"/>
    <dgm:cxn modelId="{3337AFF1-FEDD-4388-9676-9BFA40823761}" type="presParOf" srcId="{BEB53075-729F-43B4-B342-49BB9E28893B}" destId="{06CBEB4D-5D2E-4699-AE91-DD32574E60AD}" srcOrd="0" destOrd="0" presId="urn:microsoft.com/office/officeart/2005/8/layout/hierarchy2"/>
    <dgm:cxn modelId="{57FEF4F9-1564-4DE6-B6EE-3015871DDDD5}" type="presParOf" srcId="{BEB53075-729F-43B4-B342-49BB9E28893B}" destId="{40BC032B-CDB5-4361-A1B5-774B7295E8C1}" srcOrd="1" destOrd="0" presId="urn:microsoft.com/office/officeart/2005/8/layout/hierarchy2"/>
    <dgm:cxn modelId="{1477C423-A330-4557-B1CA-E0262081ED4F}" type="presParOf" srcId="{B164B315-D995-41A7-9A41-44E65E211EA9}" destId="{DB6C6E98-C8B0-47B1-B105-DFC36317EAFB}" srcOrd="6" destOrd="0" presId="urn:microsoft.com/office/officeart/2005/8/layout/hierarchy2"/>
    <dgm:cxn modelId="{58EA411F-6FB7-4C95-98DD-6D60F9ABD29C}" type="presParOf" srcId="{DB6C6E98-C8B0-47B1-B105-DFC36317EAFB}" destId="{5C11F806-D266-44B4-8B2D-9B4EAFDB4E36}" srcOrd="0" destOrd="0" presId="urn:microsoft.com/office/officeart/2005/8/layout/hierarchy2"/>
    <dgm:cxn modelId="{BB574CF0-5680-4621-9BD9-A667C78F3EB8}" type="presParOf" srcId="{B164B315-D995-41A7-9A41-44E65E211EA9}" destId="{215D4260-2F60-471E-8D1D-8696C4FD49F5}" srcOrd="7" destOrd="0" presId="urn:microsoft.com/office/officeart/2005/8/layout/hierarchy2"/>
    <dgm:cxn modelId="{3A315E3B-A212-4897-90FA-34EC63EA3AC2}" type="presParOf" srcId="{215D4260-2F60-471E-8D1D-8696C4FD49F5}" destId="{638533DD-511B-4928-A334-1398FD425E29}" srcOrd="0" destOrd="0" presId="urn:microsoft.com/office/officeart/2005/8/layout/hierarchy2"/>
    <dgm:cxn modelId="{0E5CABA2-A28A-414B-8039-0E80F49F70DE}" type="presParOf" srcId="{215D4260-2F60-471E-8D1D-8696C4FD49F5}" destId="{468060B0-CDCF-4FE3-8DFB-A0B9A2717D24}" srcOrd="1" destOrd="0" presId="urn:microsoft.com/office/officeart/2005/8/layout/hierarchy2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C7A23-73EA-48EF-9A92-5EEC18F2CB08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</dgm:pt>
    <dgm:pt modelId="{DE66A9D2-3ABA-49F3-8A91-1DFBE97853E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K(2,81)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3F59EC68-2F0E-4C95-A8C3-63920BB8327C}" type="parTrans" cxnId="{55409D00-D5A2-46B4-9542-8C5F2410A33A}">
      <dgm:prSet/>
      <dgm:spPr/>
      <dgm:t>
        <a:bodyPr/>
        <a:lstStyle/>
        <a:p>
          <a:endParaRPr lang="sk-SK"/>
        </a:p>
      </dgm:t>
    </dgm:pt>
    <dgm:pt modelId="{55DEF1B7-28D6-44EA-9999-29388C73F318}" type="sibTrans" cxnId="{55409D00-D5A2-46B4-9542-8C5F2410A33A}">
      <dgm:prSet/>
      <dgm:spPr/>
      <dgm:t>
        <a:bodyPr/>
        <a:lstStyle/>
        <a:p>
          <a:endParaRPr lang="sk-SK"/>
        </a:p>
      </dgm:t>
    </dgm:pt>
    <dgm:pt modelId="{5D5AB9AA-43C1-49B7-ADB7-704AC7ABED9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80B8C698-AB67-4E1D-A189-20302F757A89}" type="parTrans" cxnId="{FCCCC138-0CB2-4007-BD6C-6BAAD62F7BE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48FE3315-246E-4294-8F67-FB8FEE9EC098}" type="sibTrans" cxnId="{FCCCC138-0CB2-4007-BD6C-6BAAD62F7BE8}">
      <dgm:prSet/>
      <dgm:spPr/>
      <dgm:t>
        <a:bodyPr/>
        <a:lstStyle/>
        <a:p>
          <a:endParaRPr lang="sk-SK"/>
        </a:p>
      </dgm:t>
    </dgm:pt>
    <dgm:pt modelId="{A906E4E0-5E2F-4068-A3B6-541F713ABE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3AA051D8-FFF9-4ADF-B118-5B90E52F2C07}" type="parTrans" cxnId="{B3C8E7C4-D217-43CF-BB6E-A5569C491FDD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0C6DE28B-1638-4841-B8B1-B9E56C7CCDCE}" type="sibTrans" cxnId="{B3C8E7C4-D217-43CF-BB6E-A5569C491FDD}">
      <dgm:prSet/>
      <dgm:spPr/>
      <dgm:t>
        <a:bodyPr/>
        <a:lstStyle/>
        <a:p>
          <a:endParaRPr lang="sk-SK"/>
        </a:p>
      </dgm:t>
    </dgm:pt>
    <dgm:pt modelId="{1528A17A-A9BE-4384-B399-85CF3F3AF6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1F351F9D-0A95-460A-B794-83A211E1F2D5}" type="parTrans" cxnId="{D81A14D8-6F88-4765-A467-8A9BD1676745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EF5BD165-A5B6-49C7-954E-1F27EC00B04B}" type="sibTrans" cxnId="{D81A14D8-6F88-4765-A467-8A9BD1676745}">
      <dgm:prSet/>
      <dgm:spPr/>
      <dgm:t>
        <a:bodyPr/>
        <a:lstStyle/>
        <a:p>
          <a:endParaRPr lang="sk-SK"/>
        </a:p>
      </dgm:t>
    </dgm:pt>
    <dgm:pt modelId="{EF6FF1A0-E4A2-4A81-A32C-957DEFF5F37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D8C20F85-A814-44C3-ABC1-B8614B5B9F5B}" type="parTrans" cxnId="{162AC735-2D0A-45A3-A55B-56242B0B545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F056FBC3-5D58-48B7-997A-064D87B93096}" type="sibTrans" cxnId="{162AC735-2D0A-45A3-A55B-56242B0B5458}">
      <dgm:prSet/>
      <dgm:spPr/>
      <dgm:t>
        <a:bodyPr/>
        <a:lstStyle/>
        <a:p>
          <a:endParaRPr lang="sk-SK"/>
        </a:p>
      </dgm:t>
    </dgm:pt>
    <dgm:pt modelId="{B8A6364E-FF4E-45B0-8515-9595DFA2C0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5CF74E35-B68F-4783-90A5-DD2A65892E4D}" type="parTrans" cxnId="{274B4377-DCF9-4E0A-9A3D-0308EDE78C41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DAE3A64A-74F1-4FD6-9E0C-A638B174C111}" type="sibTrans" cxnId="{274B4377-DCF9-4E0A-9A3D-0308EDE78C41}">
      <dgm:prSet/>
      <dgm:spPr/>
      <dgm:t>
        <a:bodyPr/>
        <a:lstStyle/>
        <a:p>
          <a:endParaRPr lang="sk-SK"/>
        </a:p>
      </dgm:t>
    </dgm:pt>
    <dgm:pt modelId="{14D8A4A9-C2D3-4264-A381-2E8B787690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B255A084-6714-4996-BA6A-7D379E12B1C3}" type="parTrans" cxnId="{4F92F02E-0D44-4BC9-AB25-B8FB2DB8706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8A5784B7-AFB2-461D-A849-D8C343865106}" type="sibTrans" cxnId="{4F92F02E-0D44-4BC9-AB25-B8FB2DB87068}">
      <dgm:prSet/>
      <dgm:spPr/>
      <dgm:t>
        <a:bodyPr/>
        <a:lstStyle/>
        <a:p>
          <a:endParaRPr lang="sk-SK"/>
        </a:p>
      </dgm:t>
    </dgm:pt>
    <dgm:pt modelId="{A25E052C-14FC-4D01-8BE0-234EC1400B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C2F856C2-A1D3-4C1C-820D-2F1EDCCA1ABC}" type="parTrans" cxnId="{8A145111-D253-478F-BB59-FB9ACDED80FA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317D61A4-708B-48B2-B3E2-54F58F0A5DAC}" type="sibTrans" cxnId="{8A145111-D253-478F-BB59-FB9ACDED80FA}">
      <dgm:prSet/>
      <dgm:spPr/>
      <dgm:t>
        <a:bodyPr/>
        <a:lstStyle/>
        <a:p>
          <a:endParaRPr lang="sk-SK"/>
        </a:p>
      </dgm:t>
    </dgm:pt>
    <dgm:pt modelId="{1A9C58AF-4529-46B6-8F5F-B0F90088B11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E554EB46-6051-42C4-B5DC-5E5CB89EFAEC}" type="parTrans" cxnId="{296FFBB8-3C91-40DA-B4F1-4C84A052CD35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4E6BFCDF-76D7-40E7-8CC2-425A4F797A04}" type="sibTrans" cxnId="{296FFBB8-3C91-40DA-B4F1-4C84A052CD35}">
      <dgm:prSet/>
      <dgm:spPr/>
      <dgm:t>
        <a:bodyPr/>
        <a:lstStyle/>
        <a:p>
          <a:endParaRPr lang="sk-SK"/>
        </a:p>
      </dgm:t>
    </dgm:pt>
    <dgm:pt modelId="{AF01B1DC-E467-4FA0-987C-7964B94A4849}" type="pres">
      <dgm:prSet presAssocID="{16CC7A23-73EA-48EF-9A92-5EEC18F2CB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8C7B01D-3D13-409E-950D-7C807F6AE61D}" type="pres">
      <dgm:prSet presAssocID="{DE66A9D2-3ABA-49F3-8A91-1DFBE97853E8}" presName="root1" presStyleCnt="0"/>
      <dgm:spPr/>
    </dgm:pt>
    <dgm:pt modelId="{499083C0-6F5E-4E0F-BD34-6E2D11518549}" type="pres">
      <dgm:prSet presAssocID="{DE66A9D2-3ABA-49F3-8A91-1DFBE97853E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0B5DA19-39E8-4443-8A96-BAB4AE3656E9}" type="pres">
      <dgm:prSet presAssocID="{DE66A9D2-3ABA-49F3-8A91-1DFBE97853E8}" presName="level2hierChild" presStyleCnt="0"/>
      <dgm:spPr/>
    </dgm:pt>
    <dgm:pt modelId="{4AF599D0-0909-476F-B28C-D5273A5EB9C2}" type="pres">
      <dgm:prSet presAssocID="{80B8C698-AB67-4E1D-A189-20302F757A89}" presName="conn2-1" presStyleLbl="parChTrans1D2" presStyleIdx="0" presStyleCnt="4"/>
      <dgm:spPr/>
      <dgm:t>
        <a:bodyPr/>
        <a:lstStyle/>
        <a:p>
          <a:endParaRPr lang="sk-SK"/>
        </a:p>
      </dgm:t>
    </dgm:pt>
    <dgm:pt modelId="{DF40D3CF-1017-4A2E-9FFA-CD4C57CF79EB}" type="pres">
      <dgm:prSet presAssocID="{80B8C698-AB67-4E1D-A189-20302F757A89}" presName="connTx" presStyleLbl="parChTrans1D2" presStyleIdx="0" presStyleCnt="4"/>
      <dgm:spPr/>
      <dgm:t>
        <a:bodyPr/>
        <a:lstStyle/>
        <a:p>
          <a:endParaRPr lang="sk-SK"/>
        </a:p>
      </dgm:t>
    </dgm:pt>
    <dgm:pt modelId="{E1D5ADA6-1D15-465B-B809-937964CADE3D}" type="pres">
      <dgm:prSet presAssocID="{5D5AB9AA-43C1-49B7-ADB7-704AC7ABED94}" presName="root2" presStyleCnt="0"/>
      <dgm:spPr/>
    </dgm:pt>
    <dgm:pt modelId="{0DBB033C-415F-438D-B436-10546B773D94}" type="pres">
      <dgm:prSet presAssocID="{5D5AB9AA-43C1-49B7-ADB7-704AC7ABED9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AC55BEC-1E3D-405F-842C-6488A694EF96}" type="pres">
      <dgm:prSet presAssocID="{5D5AB9AA-43C1-49B7-ADB7-704AC7ABED94}" presName="level3hierChild" presStyleCnt="0"/>
      <dgm:spPr/>
    </dgm:pt>
    <dgm:pt modelId="{7D6F32F3-8A8A-4001-8410-0BD2D815CC00}" type="pres">
      <dgm:prSet presAssocID="{3AA051D8-FFF9-4ADF-B118-5B90E52F2C07}" presName="conn2-1" presStyleLbl="parChTrans1D2" presStyleIdx="1" presStyleCnt="4"/>
      <dgm:spPr/>
      <dgm:t>
        <a:bodyPr/>
        <a:lstStyle/>
        <a:p>
          <a:endParaRPr lang="sk-SK"/>
        </a:p>
      </dgm:t>
    </dgm:pt>
    <dgm:pt modelId="{78736231-704F-4579-9A01-C4FCAEAE0584}" type="pres">
      <dgm:prSet presAssocID="{3AA051D8-FFF9-4ADF-B118-5B90E52F2C07}" presName="connTx" presStyleLbl="parChTrans1D2" presStyleIdx="1" presStyleCnt="4"/>
      <dgm:spPr/>
      <dgm:t>
        <a:bodyPr/>
        <a:lstStyle/>
        <a:p>
          <a:endParaRPr lang="sk-SK"/>
        </a:p>
      </dgm:t>
    </dgm:pt>
    <dgm:pt modelId="{318AEE41-5460-49AC-AAFC-454E81B0594C}" type="pres">
      <dgm:prSet presAssocID="{A906E4E0-5E2F-4068-A3B6-541F713ABEFE}" presName="root2" presStyleCnt="0"/>
      <dgm:spPr/>
    </dgm:pt>
    <dgm:pt modelId="{2BD6C576-3C51-4684-8C5C-77C08B652C4F}" type="pres">
      <dgm:prSet presAssocID="{A906E4E0-5E2F-4068-A3B6-541F713ABEF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14635D0-9D1B-4646-800C-D68C4D402CD3}" type="pres">
      <dgm:prSet presAssocID="{A906E4E0-5E2F-4068-A3B6-541F713ABEFE}" presName="level3hierChild" presStyleCnt="0"/>
      <dgm:spPr/>
    </dgm:pt>
    <dgm:pt modelId="{834C3D77-3E5C-4F44-AE3C-9BC25D8C90D5}" type="pres">
      <dgm:prSet presAssocID="{1F351F9D-0A95-460A-B794-83A211E1F2D5}" presName="conn2-1" presStyleLbl="parChTrans1D3" presStyleIdx="0" presStyleCnt="4"/>
      <dgm:spPr/>
      <dgm:t>
        <a:bodyPr/>
        <a:lstStyle/>
        <a:p>
          <a:endParaRPr lang="sk-SK"/>
        </a:p>
      </dgm:t>
    </dgm:pt>
    <dgm:pt modelId="{1B532887-E0EE-46CA-B25F-FBDA567BC732}" type="pres">
      <dgm:prSet presAssocID="{1F351F9D-0A95-460A-B794-83A211E1F2D5}" presName="connTx" presStyleLbl="parChTrans1D3" presStyleIdx="0" presStyleCnt="4"/>
      <dgm:spPr/>
      <dgm:t>
        <a:bodyPr/>
        <a:lstStyle/>
        <a:p>
          <a:endParaRPr lang="sk-SK"/>
        </a:p>
      </dgm:t>
    </dgm:pt>
    <dgm:pt modelId="{63AA50C1-B180-4000-A4CE-2E2C770CC3D5}" type="pres">
      <dgm:prSet presAssocID="{1528A17A-A9BE-4384-B399-85CF3F3AF61A}" presName="root2" presStyleCnt="0"/>
      <dgm:spPr/>
    </dgm:pt>
    <dgm:pt modelId="{8637129D-1F49-4558-A116-2F1DA2A4C988}" type="pres">
      <dgm:prSet presAssocID="{1528A17A-A9BE-4384-B399-85CF3F3AF61A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904634E-E8EC-4B01-A6DF-0C1B045C360D}" type="pres">
      <dgm:prSet presAssocID="{1528A17A-A9BE-4384-B399-85CF3F3AF61A}" presName="level3hierChild" presStyleCnt="0"/>
      <dgm:spPr/>
    </dgm:pt>
    <dgm:pt modelId="{7661A33B-A45D-4704-BA12-ADC837C66AD9}" type="pres">
      <dgm:prSet presAssocID="{D8C20F85-A814-44C3-ABC1-B8614B5B9F5B}" presName="conn2-1" presStyleLbl="parChTrans1D3" presStyleIdx="1" presStyleCnt="4"/>
      <dgm:spPr/>
      <dgm:t>
        <a:bodyPr/>
        <a:lstStyle/>
        <a:p>
          <a:endParaRPr lang="sk-SK"/>
        </a:p>
      </dgm:t>
    </dgm:pt>
    <dgm:pt modelId="{5B263149-199B-482C-ABB9-C542C769DA1E}" type="pres">
      <dgm:prSet presAssocID="{D8C20F85-A814-44C3-ABC1-B8614B5B9F5B}" presName="connTx" presStyleLbl="parChTrans1D3" presStyleIdx="1" presStyleCnt="4"/>
      <dgm:spPr/>
      <dgm:t>
        <a:bodyPr/>
        <a:lstStyle/>
        <a:p>
          <a:endParaRPr lang="sk-SK"/>
        </a:p>
      </dgm:t>
    </dgm:pt>
    <dgm:pt modelId="{64C49C6E-D711-4674-B291-CAF6BD1C79FE}" type="pres">
      <dgm:prSet presAssocID="{EF6FF1A0-E4A2-4A81-A32C-957DEFF5F37A}" presName="root2" presStyleCnt="0"/>
      <dgm:spPr/>
    </dgm:pt>
    <dgm:pt modelId="{3AE126C6-AFB0-431C-91DA-F31E86F56169}" type="pres">
      <dgm:prSet presAssocID="{EF6FF1A0-E4A2-4A81-A32C-957DEFF5F37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DA11953-E5E0-4BBC-868A-817EBF02D8A3}" type="pres">
      <dgm:prSet presAssocID="{EF6FF1A0-E4A2-4A81-A32C-957DEFF5F37A}" presName="level3hierChild" presStyleCnt="0"/>
      <dgm:spPr/>
    </dgm:pt>
    <dgm:pt modelId="{DDADF097-B038-4510-92E3-8D8E74F0F10E}" type="pres">
      <dgm:prSet presAssocID="{5CF74E35-B68F-4783-90A5-DD2A65892E4D}" presName="conn2-1" presStyleLbl="parChTrans1D3" presStyleIdx="2" presStyleCnt="4"/>
      <dgm:spPr/>
      <dgm:t>
        <a:bodyPr/>
        <a:lstStyle/>
        <a:p>
          <a:endParaRPr lang="sk-SK"/>
        </a:p>
      </dgm:t>
    </dgm:pt>
    <dgm:pt modelId="{4834C480-930A-4A46-9423-44020F4F6604}" type="pres">
      <dgm:prSet presAssocID="{5CF74E35-B68F-4783-90A5-DD2A65892E4D}" presName="connTx" presStyleLbl="parChTrans1D3" presStyleIdx="2" presStyleCnt="4"/>
      <dgm:spPr/>
      <dgm:t>
        <a:bodyPr/>
        <a:lstStyle/>
        <a:p>
          <a:endParaRPr lang="sk-SK"/>
        </a:p>
      </dgm:t>
    </dgm:pt>
    <dgm:pt modelId="{F81CBDDA-ECA7-4904-A2E5-F8DA748A6CFC}" type="pres">
      <dgm:prSet presAssocID="{B8A6364E-FF4E-45B0-8515-9595DFA2C0BE}" presName="root2" presStyleCnt="0"/>
      <dgm:spPr/>
    </dgm:pt>
    <dgm:pt modelId="{079CDB23-0C9A-40FC-8722-BAE8D4C21E5A}" type="pres">
      <dgm:prSet presAssocID="{B8A6364E-FF4E-45B0-8515-9595DFA2C0B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98BA849-837E-4DCB-A67A-661AE4B7ABBE}" type="pres">
      <dgm:prSet presAssocID="{B8A6364E-FF4E-45B0-8515-9595DFA2C0BE}" presName="level3hierChild" presStyleCnt="0"/>
      <dgm:spPr/>
    </dgm:pt>
    <dgm:pt modelId="{5775613D-08DE-475E-ACB0-174C5BC54BEC}" type="pres">
      <dgm:prSet presAssocID="{B255A084-6714-4996-BA6A-7D379E12B1C3}" presName="conn2-1" presStyleLbl="parChTrans1D3" presStyleIdx="3" presStyleCnt="4"/>
      <dgm:spPr/>
      <dgm:t>
        <a:bodyPr/>
        <a:lstStyle/>
        <a:p>
          <a:endParaRPr lang="sk-SK"/>
        </a:p>
      </dgm:t>
    </dgm:pt>
    <dgm:pt modelId="{B52D5078-FD86-4AB9-9FA8-817F9222E71D}" type="pres">
      <dgm:prSet presAssocID="{B255A084-6714-4996-BA6A-7D379E12B1C3}" presName="connTx" presStyleLbl="parChTrans1D3" presStyleIdx="3" presStyleCnt="4"/>
      <dgm:spPr/>
      <dgm:t>
        <a:bodyPr/>
        <a:lstStyle/>
        <a:p>
          <a:endParaRPr lang="sk-SK"/>
        </a:p>
      </dgm:t>
    </dgm:pt>
    <dgm:pt modelId="{22E797B7-3A7A-4EC3-945C-DABC6A201F79}" type="pres">
      <dgm:prSet presAssocID="{14D8A4A9-C2D3-4264-A381-2E8B787690FE}" presName="root2" presStyleCnt="0"/>
      <dgm:spPr/>
    </dgm:pt>
    <dgm:pt modelId="{2B7CCD3D-CC7B-4F31-9ED0-1BEADAFAD9AD}" type="pres">
      <dgm:prSet presAssocID="{14D8A4A9-C2D3-4264-A381-2E8B787690F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45A2E31-FF0B-4A12-B4B6-2E727D6E8617}" type="pres">
      <dgm:prSet presAssocID="{14D8A4A9-C2D3-4264-A381-2E8B787690FE}" presName="level3hierChild" presStyleCnt="0"/>
      <dgm:spPr/>
    </dgm:pt>
    <dgm:pt modelId="{577DE1D8-DEC4-4179-8706-AFCD883FAB83}" type="pres">
      <dgm:prSet presAssocID="{C2F856C2-A1D3-4C1C-820D-2F1EDCCA1ABC}" presName="conn2-1" presStyleLbl="parChTrans1D2" presStyleIdx="2" presStyleCnt="4"/>
      <dgm:spPr/>
      <dgm:t>
        <a:bodyPr/>
        <a:lstStyle/>
        <a:p>
          <a:endParaRPr lang="sk-SK"/>
        </a:p>
      </dgm:t>
    </dgm:pt>
    <dgm:pt modelId="{7C245DAF-DF6B-4779-8D7F-ECE9F113BE32}" type="pres">
      <dgm:prSet presAssocID="{C2F856C2-A1D3-4C1C-820D-2F1EDCCA1ABC}" presName="connTx" presStyleLbl="parChTrans1D2" presStyleIdx="2" presStyleCnt="4"/>
      <dgm:spPr/>
      <dgm:t>
        <a:bodyPr/>
        <a:lstStyle/>
        <a:p>
          <a:endParaRPr lang="sk-SK"/>
        </a:p>
      </dgm:t>
    </dgm:pt>
    <dgm:pt modelId="{BE8A4930-F7DC-4E8D-88C7-B62B3489DB4E}" type="pres">
      <dgm:prSet presAssocID="{A25E052C-14FC-4D01-8BE0-234EC1400B1A}" presName="root2" presStyleCnt="0"/>
      <dgm:spPr/>
    </dgm:pt>
    <dgm:pt modelId="{3A97037C-B9DE-438E-B5FE-D48D0680EF9E}" type="pres">
      <dgm:prSet presAssocID="{A25E052C-14FC-4D01-8BE0-234EC1400B1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186D86A-E200-4E1F-AF70-561297CA84BE}" type="pres">
      <dgm:prSet presAssocID="{A25E052C-14FC-4D01-8BE0-234EC1400B1A}" presName="level3hierChild" presStyleCnt="0"/>
      <dgm:spPr/>
    </dgm:pt>
    <dgm:pt modelId="{FEEA4152-CE65-4E04-A982-125AD7639B8E}" type="pres">
      <dgm:prSet presAssocID="{E554EB46-6051-42C4-B5DC-5E5CB89EFAEC}" presName="conn2-1" presStyleLbl="parChTrans1D2" presStyleIdx="3" presStyleCnt="4"/>
      <dgm:spPr/>
      <dgm:t>
        <a:bodyPr/>
        <a:lstStyle/>
        <a:p>
          <a:endParaRPr lang="sk-SK"/>
        </a:p>
      </dgm:t>
    </dgm:pt>
    <dgm:pt modelId="{3E5CBABA-33C0-4B3A-BE80-7C4252D0620A}" type="pres">
      <dgm:prSet presAssocID="{E554EB46-6051-42C4-B5DC-5E5CB89EFAEC}" presName="connTx" presStyleLbl="parChTrans1D2" presStyleIdx="3" presStyleCnt="4"/>
      <dgm:spPr/>
      <dgm:t>
        <a:bodyPr/>
        <a:lstStyle/>
        <a:p>
          <a:endParaRPr lang="sk-SK"/>
        </a:p>
      </dgm:t>
    </dgm:pt>
    <dgm:pt modelId="{A9442BBB-9E35-4197-8A72-F2892AE28130}" type="pres">
      <dgm:prSet presAssocID="{1A9C58AF-4529-46B6-8F5F-B0F90088B115}" presName="root2" presStyleCnt="0"/>
      <dgm:spPr/>
    </dgm:pt>
    <dgm:pt modelId="{BA0E9D0D-2E3C-4608-B204-AFFD483C04AF}" type="pres">
      <dgm:prSet presAssocID="{1A9C58AF-4529-46B6-8F5F-B0F90088B11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37EFDB1-A456-4E99-89A1-ACD904AB28A4}" type="pres">
      <dgm:prSet presAssocID="{1A9C58AF-4529-46B6-8F5F-B0F90088B115}" presName="level3hierChild" presStyleCnt="0"/>
      <dgm:spPr/>
    </dgm:pt>
  </dgm:ptLst>
  <dgm:cxnLst>
    <dgm:cxn modelId="{B42F45DE-1D5D-4FEE-AE5D-5957B3BD3B9C}" type="presOf" srcId="{5CF74E35-B68F-4783-90A5-DD2A65892E4D}" destId="{4834C480-930A-4A46-9423-44020F4F6604}" srcOrd="1" destOrd="0" presId="urn:microsoft.com/office/officeart/2005/8/layout/hierarchy2"/>
    <dgm:cxn modelId="{3433D22F-EF88-41D7-A460-B6C6F0FADA38}" type="presOf" srcId="{1528A17A-A9BE-4384-B399-85CF3F3AF61A}" destId="{8637129D-1F49-4558-A116-2F1DA2A4C988}" srcOrd="0" destOrd="0" presId="urn:microsoft.com/office/officeart/2005/8/layout/hierarchy2"/>
    <dgm:cxn modelId="{271DAEAC-2D42-4852-9FBA-6C042F9E5C2D}" type="presOf" srcId="{DE66A9D2-3ABA-49F3-8A91-1DFBE97853E8}" destId="{499083C0-6F5E-4E0F-BD34-6E2D11518549}" srcOrd="0" destOrd="0" presId="urn:microsoft.com/office/officeart/2005/8/layout/hierarchy2"/>
    <dgm:cxn modelId="{FCCCC138-0CB2-4007-BD6C-6BAAD62F7BE8}" srcId="{DE66A9D2-3ABA-49F3-8A91-1DFBE97853E8}" destId="{5D5AB9AA-43C1-49B7-ADB7-704AC7ABED94}" srcOrd="0" destOrd="0" parTransId="{80B8C698-AB67-4E1D-A189-20302F757A89}" sibTransId="{48FE3315-246E-4294-8F67-FB8FEE9EC098}"/>
    <dgm:cxn modelId="{296FFBB8-3C91-40DA-B4F1-4C84A052CD35}" srcId="{DE66A9D2-3ABA-49F3-8A91-1DFBE97853E8}" destId="{1A9C58AF-4529-46B6-8F5F-B0F90088B115}" srcOrd="3" destOrd="0" parTransId="{E554EB46-6051-42C4-B5DC-5E5CB89EFAEC}" sibTransId="{4E6BFCDF-76D7-40E7-8CC2-425A4F797A04}"/>
    <dgm:cxn modelId="{162AC735-2D0A-45A3-A55B-56242B0B5458}" srcId="{A906E4E0-5E2F-4068-A3B6-541F713ABEFE}" destId="{EF6FF1A0-E4A2-4A81-A32C-957DEFF5F37A}" srcOrd="1" destOrd="0" parTransId="{D8C20F85-A814-44C3-ABC1-B8614B5B9F5B}" sibTransId="{F056FBC3-5D58-48B7-997A-064D87B93096}"/>
    <dgm:cxn modelId="{4F92F02E-0D44-4BC9-AB25-B8FB2DB87068}" srcId="{A906E4E0-5E2F-4068-A3B6-541F713ABEFE}" destId="{14D8A4A9-C2D3-4264-A381-2E8B787690FE}" srcOrd="3" destOrd="0" parTransId="{B255A084-6714-4996-BA6A-7D379E12B1C3}" sibTransId="{8A5784B7-AFB2-461D-A849-D8C343865106}"/>
    <dgm:cxn modelId="{89B5798B-5F2D-45C9-BEB5-486143F4CFED}" type="presOf" srcId="{80B8C698-AB67-4E1D-A189-20302F757A89}" destId="{DF40D3CF-1017-4A2E-9FFA-CD4C57CF79EB}" srcOrd="1" destOrd="0" presId="urn:microsoft.com/office/officeart/2005/8/layout/hierarchy2"/>
    <dgm:cxn modelId="{F22999AC-F62B-48F5-9BB1-057E16A8884D}" type="presOf" srcId="{5D5AB9AA-43C1-49B7-ADB7-704AC7ABED94}" destId="{0DBB033C-415F-438D-B436-10546B773D94}" srcOrd="0" destOrd="0" presId="urn:microsoft.com/office/officeart/2005/8/layout/hierarchy2"/>
    <dgm:cxn modelId="{EBB25F49-1DCE-420C-8786-AACDB3D0FDFA}" type="presOf" srcId="{C2F856C2-A1D3-4C1C-820D-2F1EDCCA1ABC}" destId="{577DE1D8-DEC4-4179-8706-AFCD883FAB83}" srcOrd="0" destOrd="0" presId="urn:microsoft.com/office/officeart/2005/8/layout/hierarchy2"/>
    <dgm:cxn modelId="{4AED1734-E0D2-40F0-BA21-B2C3C11D0BD1}" type="presOf" srcId="{B255A084-6714-4996-BA6A-7D379E12B1C3}" destId="{5775613D-08DE-475E-ACB0-174C5BC54BEC}" srcOrd="0" destOrd="0" presId="urn:microsoft.com/office/officeart/2005/8/layout/hierarchy2"/>
    <dgm:cxn modelId="{52CC5273-5185-4AB1-A3B6-381098378DC9}" type="presOf" srcId="{E554EB46-6051-42C4-B5DC-5E5CB89EFAEC}" destId="{3E5CBABA-33C0-4B3A-BE80-7C4252D0620A}" srcOrd="1" destOrd="0" presId="urn:microsoft.com/office/officeart/2005/8/layout/hierarchy2"/>
    <dgm:cxn modelId="{579A6000-2AD6-46C3-9F6B-C2710AC50B17}" type="presOf" srcId="{D8C20F85-A814-44C3-ABC1-B8614B5B9F5B}" destId="{5B263149-199B-482C-ABB9-C542C769DA1E}" srcOrd="1" destOrd="0" presId="urn:microsoft.com/office/officeart/2005/8/layout/hierarchy2"/>
    <dgm:cxn modelId="{B3C8E7C4-D217-43CF-BB6E-A5569C491FDD}" srcId="{DE66A9D2-3ABA-49F3-8A91-1DFBE97853E8}" destId="{A906E4E0-5E2F-4068-A3B6-541F713ABEFE}" srcOrd="1" destOrd="0" parTransId="{3AA051D8-FFF9-4ADF-B118-5B90E52F2C07}" sibTransId="{0C6DE28B-1638-4841-B8B1-B9E56C7CCDCE}"/>
    <dgm:cxn modelId="{B6E8B5B4-96A9-4387-A654-CDA2F32F5103}" type="presOf" srcId="{1F351F9D-0A95-460A-B794-83A211E1F2D5}" destId="{834C3D77-3E5C-4F44-AE3C-9BC25D8C90D5}" srcOrd="0" destOrd="0" presId="urn:microsoft.com/office/officeart/2005/8/layout/hierarchy2"/>
    <dgm:cxn modelId="{74617325-83CB-4FFA-BB04-633CA4355F69}" type="presOf" srcId="{80B8C698-AB67-4E1D-A189-20302F757A89}" destId="{4AF599D0-0909-476F-B28C-D5273A5EB9C2}" srcOrd="0" destOrd="0" presId="urn:microsoft.com/office/officeart/2005/8/layout/hierarchy2"/>
    <dgm:cxn modelId="{4A5182A1-EBB9-41CC-949E-BACE7022C9BF}" type="presOf" srcId="{3AA051D8-FFF9-4ADF-B118-5B90E52F2C07}" destId="{78736231-704F-4579-9A01-C4FCAEAE0584}" srcOrd="1" destOrd="0" presId="urn:microsoft.com/office/officeart/2005/8/layout/hierarchy2"/>
    <dgm:cxn modelId="{D81A14D8-6F88-4765-A467-8A9BD1676745}" srcId="{A906E4E0-5E2F-4068-A3B6-541F713ABEFE}" destId="{1528A17A-A9BE-4384-B399-85CF3F3AF61A}" srcOrd="0" destOrd="0" parTransId="{1F351F9D-0A95-460A-B794-83A211E1F2D5}" sibTransId="{EF5BD165-A5B6-49C7-954E-1F27EC00B04B}"/>
    <dgm:cxn modelId="{001986AA-3DB7-4F80-B4F3-49040AB2993C}" type="presOf" srcId="{1A9C58AF-4529-46B6-8F5F-B0F90088B115}" destId="{BA0E9D0D-2E3C-4608-B204-AFFD483C04AF}" srcOrd="0" destOrd="0" presId="urn:microsoft.com/office/officeart/2005/8/layout/hierarchy2"/>
    <dgm:cxn modelId="{2682C3D5-FD4A-41CF-98FC-8F535748C88E}" type="presOf" srcId="{5CF74E35-B68F-4783-90A5-DD2A65892E4D}" destId="{DDADF097-B038-4510-92E3-8D8E74F0F10E}" srcOrd="0" destOrd="0" presId="urn:microsoft.com/office/officeart/2005/8/layout/hierarchy2"/>
    <dgm:cxn modelId="{30907411-2E9C-401F-B509-765E4C43029E}" type="presOf" srcId="{B255A084-6714-4996-BA6A-7D379E12B1C3}" destId="{B52D5078-FD86-4AB9-9FA8-817F9222E71D}" srcOrd="1" destOrd="0" presId="urn:microsoft.com/office/officeart/2005/8/layout/hierarchy2"/>
    <dgm:cxn modelId="{8A145111-D253-478F-BB59-FB9ACDED80FA}" srcId="{DE66A9D2-3ABA-49F3-8A91-1DFBE97853E8}" destId="{A25E052C-14FC-4D01-8BE0-234EC1400B1A}" srcOrd="2" destOrd="0" parTransId="{C2F856C2-A1D3-4C1C-820D-2F1EDCCA1ABC}" sibTransId="{317D61A4-708B-48B2-B3E2-54F58F0A5DAC}"/>
    <dgm:cxn modelId="{B587C003-56C3-41C1-91B8-3E178E40AACE}" type="presOf" srcId="{14D8A4A9-C2D3-4264-A381-2E8B787690FE}" destId="{2B7CCD3D-CC7B-4F31-9ED0-1BEADAFAD9AD}" srcOrd="0" destOrd="0" presId="urn:microsoft.com/office/officeart/2005/8/layout/hierarchy2"/>
    <dgm:cxn modelId="{8185A71C-3D20-4DBE-BD61-F4BA635D6C2A}" type="presOf" srcId="{D8C20F85-A814-44C3-ABC1-B8614B5B9F5B}" destId="{7661A33B-A45D-4704-BA12-ADC837C66AD9}" srcOrd="0" destOrd="0" presId="urn:microsoft.com/office/officeart/2005/8/layout/hierarchy2"/>
    <dgm:cxn modelId="{E020189B-4D57-4363-8F67-5FF03AE85270}" type="presOf" srcId="{A25E052C-14FC-4D01-8BE0-234EC1400B1A}" destId="{3A97037C-B9DE-438E-B5FE-D48D0680EF9E}" srcOrd="0" destOrd="0" presId="urn:microsoft.com/office/officeart/2005/8/layout/hierarchy2"/>
    <dgm:cxn modelId="{295D3188-6C7F-410D-88F9-36ADAA679002}" type="presOf" srcId="{C2F856C2-A1D3-4C1C-820D-2F1EDCCA1ABC}" destId="{7C245DAF-DF6B-4779-8D7F-ECE9F113BE32}" srcOrd="1" destOrd="0" presId="urn:microsoft.com/office/officeart/2005/8/layout/hierarchy2"/>
    <dgm:cxn modelId="{7248E55A-7FD3-4AAB-A93B-CFD905589C71}" type="presOf" srcId="{1F351F9D-0A95-460A-B794-83A211E1F2D5}" destId="{1B532887-E0EE-46CA-B25F-FBDA567BC732}" srcOrd="1" destOrd="0" presId="urn:microsoft.com/office/officeart/2005/8/layout/hierarchy2"/>
    <dgm:cxn modelId="{39BD4A88-A7C0-4B18-8FE9-871A612494BB}" type="presOf" srcId="{EF6FF1A0-E4A2-4A81-A32C-957DEFF5F37A}" destId="{3AE126C6-AFB0-431C-91DA-F31E86F56169}" srcOrd="0" destOrd="0" presId="urn:microsoft.com/office/officeart/2005/8/layout/hierarchy2"/>
    <dgm:cxn modelId="{55409D00-D5A2-46B4-9542-8C5F2410A33A}" srcId="{16CC7A23-73EA-48EF-9A92-5EEC18F2CB08}" destId="{DE66A9D2-3ABA-49F3-8A91-1DFBE97853E8}" srcOrd="0" destOrd="0" parTransId="{3F59EC68-2F0E-4C95-A8C3-63920BB8327C}" sibTransId="{55DEF1B7-28D6-44EA-9999-29388C73F318}"/>
    <dgm:cxn modelId="{8CA7A013-3A24-4154-86DD-87CA325AA5D9}" type="presOf" srcId="{3AA051D8-FFF9-4ADF-B118-5B90E52F2C07}" destId="{7D6F32F3-8A8A-4001-8410-0BD2D815CC00}" srcOrd="0" destOrd="0" presId="urn:microsoft.com/office/officeart/2005/8/layout/hierarchy2"/>
    <dgm:cxn modelId="{83599FEA-3279-4A02-B204-9DAE71E15343}" type="presOf" srcId="{16CC7A23-73EA-48EF-9A92-5EEC18F2CB08}" destId="{AF01B1DC-E467-4FA0-987C-7964B94A4849}" srcOrd="0" destOrd="0" presId="urn:microsoft.com/office/officeart/2005/8/layout/hierarchy2"/>
    <dgm:cxn modelId="{78DCD0D2-8FFE-4CE7-9216-F8B09BA72E85}" type="presOf" srcId="{B8A6364E-FF4E-45B0-8515-9595DFA2C0BE}" destId="{079CDB23-0C9A-40FC-8722-BAE8D4C21E5A}" srcOrd="0" destOrd="0" presId="urn:microsoft.com/office/officeart/2005/8/layout/hierarchy2"/>
    <dgm:cxn modelId="{274B4377-DCF9-4E0A-9A3D-0308EDE78C41}" srcId="{A906E4E0-5E2F-4068-A3B6-541F713ABEFE}" destId="{B8A6364E-FF4E-45B0-8515-9595DFA2C0BE}" srcOrd="2" destOrd="0" parTransId="{5CF74E35-B68F-4783-90A5-DD2A65892E4D}" sibTransId="{DAE3A64A-74F1-4FD6-9E0C-A638B174C111}"/>
    <dgm:cxn modelId="{AA18B0F1-F908-4F99-BE03-A379924DDB75}" type="presOf" srcId="{A906E4E0-5E2F-4068-A3B6-541F713ABEFE}" destId="{2BD6C576-3C51-4684-8C5C-77C08B652C4F}" srcOrd="0" destOrd="0" presId="urn:microsoft.com/office/officeart/2005/8/layout/hierarchy2"/>
    <dgm:cxn modelId="{CF0C5404-C3B2-43D1-9B09-D06597700E0D}" type="presOf" srcId="{E554EB46-6051-42C4-B5DC-5E5CB89EFAEC}" destId="{FEEA4152-CE65-4E04-A982-125AD7639B8E}" srcOrd="0" destOrd="0" presId="urn:microsoft.com/office/officeart/2005/8/layout/hierarchy2"/>
    <dgm:cxn modelId="{17DB12E9-095F-44C6-AF12-D49583634539}" type="presParOf" srcId="{AF01B1DC-E467-4FA0-987C-7964B94A4849}" destId="{C8C7B01D-3D13-409E-950D-7C807F6AE61D}" srcOrd="0" destOrd="0" presId="urn:microsoft.com/office/officeart/2005/8/layout/hierarchy2"/>
    <dgm:cxn modelId="{79E05524-9677-4FA6-9D02-596C642998F7}" type="presParOf" srcId="{C8C7B01D-3D13-409E-950D-7C807F6AE61D}" destId="{499083C0-6F5E-4E0F-BD34-6E2D11518549}" srcOrd="0" destOrd="0" presId="urn:microsoft.com/office/officeart/2005/8/layout/hierarchy2"/>
    <dgm:cxn modelId="{CE844876-0D13-4D3E-851B-6217936A5367}" type="presParOf" srcId="{C8C7B01D-3D13-409E-950D-7C807F6AE61D}" destId="{10B5DA19-39E8-4443-8A96-BAB4AE3656E9}" srcOrd="1" destOrd="0" presId="urn:microsoft.com/office/officeart/2005/8/layout/hierarchy2"/>
    <dgm:cxn modelId="{F977F1DA-5828-420C-9CC3-B5ADCF632917}" type="presParOf" srcId="{10B5DA19-39E8-4443-8A96-BAB4AE3656E9}" destId="{4AF599D0-0909-476F-B28C-D5273A5EB9C2}" srcOrd="0" destOrd="0" presId="urn:microsoft.com/office/officeart/2005/8/layout/hierarchy2"/>
    <dgm:cxn modelId="{1BBB1E39-811F-486A-A309-CF333550610A}" type="presParOf" srcId="{4AF599D0-0909-476F-B28C-D5273A5EB9C2}" destId="{DF40D3CF-1017-4A2E-9FFA-CD4C57CF79EB}" srcOrd="0" destOrd="0" presId="urn:microsoft.com/office/officeart/2005/8/layout/hierarchy2"/>
    <dgm:cxn modelId="{391DDB09-759D-4E2B-B304-E9977A6D5947}" type="presParOf" srcId="{10B5DA19-39E8-4443-8A96-BAB4AE3656E9}" destId="{E1D5ADA6-1D15-465B-B809-937964CADE3D}" srcOrd="1" destOrd="0" presId="urn:microsoft.com/office/officeart/2005/8/layout/hierarchy2"/>
    <dgm:cxn modelId="{AAB46231-ECE7-40EA-8DE6-53FE205D120C}" type="presParOf" srcId="{E1D5ADA6-1D15-465B-B809-937964CADE3D}" destId="{0DBB033C-415F-438D-B436-10546B773D94}" srcOrd="0" destOrd="0" presId="urn:microsoft.com/office/officeart/2005/8/layout/hierarchy2"/>
    <dgm:cxn modelId="{138FC2D2-C6EC-47D5-8590-96716A228DCA}" type="presParOf" srcId="{E1D5ADA6-1D15-465B-B809-937964CADE3D}" destId="{EAC55BEC-1E3D-405F-842C-6488A694EF96}" srcOrd="1" destOrd="0" presId="urn:microsoft.com/office/officeart/2005/8/layout/hierarchy2"/>
    <dgm:cxn modelId="{6554466D-D484-441B-9CB3-2C36908827FD}" type="presParOf" srcId="{10B5DA19-39E8-4443-8A96-BAB4AE3656E9}" destId="{7D6F32F3-8A8A-4001-8410-0BD2D815CC00}" srcOrd="2" destOrd="0" presId="urn:microsoft.com/office/officeart/2005/8/layout/hierarchy2"/>
    <dgm:cxn modelId="{A8DB2CE1-4DFF-4D8A-9495-88515B1D401C}" type="presParOf" srcId="{7D6F32F3-8A8A-4001-8410-0BD2D815CC00}" destId="{78736231-704F-4579-9A01-C4FCAEAE0584}" srcOrd="0" destOrd="0" presId="urn:microsoft.com/office/officeart/2005/8/layout/hierarchy2"/>
    <dgm:cxn modelId="{97A927ED-BFF1-466C-BCDB-BB874CFCF3BB}" type="presParOf" srcId="{10B5DA19-39E8-4443-8A96-BAB4AE3656E9}" destId="{318AEE41-5460-49AC-AAFC-454E81B0594C}" srcOrd="3" destOrd="0" presId="urn:microsoft.com/office/officeart/2005/8/layout/hierarchy2"/>
    <dgm:cxn modelId="{6D038218-02F9-4150-A4DF-184AC0FDF117}" type="presParOf" srcId="{318AEE41-5460-49AC-AAFC-454E81B0594C}" destId="{2BD6C576-3C51-4684-8C5C-77C08B652C4F}" srcOrd="0" destOrd="0" presId="urn:microsoft.com/office/officeart/2005/8/layout/hierarchy2"/>
    <dgm:cxn modelId="{B4DC6C63-A3D1-4D1A-823D-273A94E8E917}" type="presParOf" srcId="{318AEE41-5460-49AC-AAFC-454E81B0594C}" destId="{614635D0-9D1B-4646-800C-D68C4D402CD3}" srcOrd="1" destOrd="0" presId="urn:microsoft.com/office/officeart/2005/8/layout/hierarchy2"/>
    <dgm:cxn modelId="{12D5C26F-5396-4CD9-B143-C28BCBE9B278}" type="presParOf" srcId="{614635D0-9D1B-4646-800C-D68C4D402CD3}" destId="{834C3D77-3E5C-4F44-AE3C-9BC25D8C90D5}" srcOrd="0" destOrd="0" presId="urn:microsoft.com/office/officeart/2005/8/layout/hierarchy2"/>
    <dgm:cxn modelId="{EB007922-E7E0-4579-A321-00E35CC53254}" type="presParOf" srcId="{834C3D77-3E5C-4F44-AE3C-9BC25D8C90D5}" destId="{1B532887-E0EE-46CA-B25F-FBDA567BC732}" srcOrd="0" destOrd="0" presId="urn:microsoft.com/office/officeart/2005/8/layout/hierarchy2"/>
    <dgm:cxn modelId="{EDFFF853-86CE-4F7D-926A-6A754CFBB04E}" type="presParOf" srcId="{614635D0-9D1B-4646-800C-D68C4D402CD3}" destId="{63AA50C1-B180-4000-A4CE-2E2C770CC3D5}" srcOrd="1" destOrd="0" presId="urn:microsoft.com/office/officeart/2005/8/layout/hierarchy2"/>
    <dgm:cxn modelId="{6A640A07-C616-41E8-B76A-B98A69CDFBDC}" type="presParOf" srcId="{63AA50C1-B180-4000-A4CE-2E2C770CC3D5}" destId="{8637129D-1F49-4558-A116-2F1DA2A4C988}" srcOrd="0" destOrd="0" presId="urn:microsoft.com/office/officeart/2005/8/layout/hierarchy2"/>
    <dgm:cxn modelId="{219BCF4B-6C09-4B10-BF27-1F8ADD2FB2F6}" type="presParOf" srcId="{63AA50C1-B180-4000-A4CE-2E2C770CC3D5}" destId="{1904634E-E8EC-4B01-A6DF-0C1B045C360D}" srcOrd="1" destOrd="0" presId="urn:microsoft.com/office/officeart/2005/8/layout/hierarchy2"/>
    <dgm:cxn modelId="{8D77E01F-05FF-4949-960A-607A59C99512}" type="presParOf" srcId="{614635D0-9D1B-4646-800C-D68C4D402CD3}" destId="{7661A33B-A45D-4704-BA12-ADC837C66AD9}" srcOrd="2" destOrd="0" presId="urn:microsoft.com/office/officeart/2005/8/layout/hierarchy2"/>
    <dgm:cxn modelId="{2610AD90-406B-4942-A6DD-9A659B1BD282}" type="presParOf" srcId="{7661A33B-A45D-4704-BA12-ADC837C66AD9}" destId="{5B263149-199B-482C-ABB9-C542C769DA1E}" srcOrd="0" destOrd="0" presId="urn:microsoft.com/office/officeart/2005/8/layout/hierarchy2"/>
    <dgm:cxn modelId="{CBEC80F1-325C-447D-9F4A-EFE387A455B5}" type="presParOf" srcId="{614635D0-9D1B-4646-800C-D68C4D402CD3}" destId="{64C49C6E-D711-4674-B291-CAF6BD1C79FE}" srcOrd="3" destOrd="0" presId="urn:microsoft.com/office/officeart/2005/8/layout/hierarchy2"/>
    <dgm:cxn modelId="{D817E74F-F13F-4E35-95F4-B098F7CE49E7}" type="presParOf" srcId="{64C49C6E-D711-4674-B291-CAF6BD1C79FE}" destId="{3AE126C6-AFB0-431C-91DA-F31E86F56169}" srcOrd="0" destOrd="0" presId="urn:microsoft.com/office/officeart/2005/8/layout/hierarchy2"/>
    <dgm:cxn modelId="{9D6297B8-ED52-48FE-B77B-444AAF5E5705}" type="presParOf" srcId="{64C49C6E-D711-4674-B291-CAF6BD1C79FE}" destId="{EDA11953-E5E0-4BBC-868A-817EBF02D8A3}" srcOrd="1" destOrd="0" presId="urn:microsoft.com/office/officeart/2005/8/layout/hierarchy2"/>
    <dgm:cxn modelId="{620E77D3-094B-4DBB-983B-9F78FDEDC82B}" type="presParOf" srcId="{614635D0-9D1B-4646-800C-D68C4D402CD3}" destId="{DDADF097-B038-4510-92E3-8D8E74F0F10E}" srcOrd="4" destOrd="0" presId="urn:microsoft.com/office/officeart/2005/8/layout/hierarchy2"/>
    <dgm:cxn modelId="{22114FD2-F61A-4848-9602-46EC44642560}" type="presParOf" srcId="{DDADF097-B038-4510-92E3-8D8E74F0F10E}" destId="{4834C480-930A-4A46-9423-44020F4F6604}" srcOrd="0" destOrd="0" presId="urn:microsoft.com/office/officeart/2005/8/layout/hierarchy2"/>
    <dgm:cxn modelId="{A8B01576-233D-463C-A390-12BB10FD617A}" type="presParOf" srcId="{614635D0-9D1B-4646-800C-D68C4D402CD3}" destId="{F81CBDDA-ECA7-4904-A2E5-F8DA748A6CFC}" srcOrd="5" destOrd="0" presId="urn:microsoft.com/office/officeart/2005/8/layout/hierarchy2"/>
    <dgm:cxn modelId="{10920405-D518-41BC-8D4B-226D30C43C38}" type="presParOf" srcId="{F81CBDDA-ECA7-4904-A2E5-F8DA748A6CFC}" destId="{079CDB23-0C9A-40FC-8722-BAE8D4C21E5A}" srcOrd="0" destOrd="0" presId="urn:microsoft.com/office/officeart/2005/8/layout/hierarchy2"/>
    <dgm:cxn modelId="{C96CA86F-39EE-435D-ACDB-23749C475370}" type="presParOf" srcId="{F81CBDDA-ECA7-4904-A2E5-F8DA748A6CFC}" destId="{F98BA849-837E-4DCB-A67A-661AE4B7ABBE}" srcOrd="1" destOrd="0" presId="urn:microsoft.com/office/officeart/2005/8/layout/hierarchy2"/>
    <dgm:cxn modelId="{96122166-C579-4C6B-8E41-3133875AEC2D}" type="presParOf" srcId="{614635D0-9D1B-4646-800C-D68C4D402CD3}" destId="{5775613D-08DE-475E-ACB0-174C5BC54BEC}" srcOrd="6" destOrd="0" presId="urn:microsoft.com/office/officeart/2005/8/layout/hierarchy2"/>
    <dgm:cxn modelId="{55818C9D-03C0-415A-A038-2EA7DC2383F1}" type="presParOf" srcId="{5775613D-08DE-475E-ACB0-174C5BC54BEC}" destId="{B52D5078-FD86-4AB9-9FA8-817F9222E71D}" srcOrd="0" destOrd="0" presId="urn:microsoft.com/office/officeart/2005/8/layout/hierarchy2"/>
    <dgm:cxn modelId="{CF9F5500-7062-4013-9C02-254B3B9B4FA3}" type="presParOf" srcId="{614635D0-9D1B-4646-800C-D68C4D402CD3}" destId="{22E797B7-3A7A-4EC3-945C-DABC6A201F79}" srcOrd="7" destOrd="0" presId="urn:microsoft.com/office/officeart/2005/8/layout/hierarchy2"/>
    <dgm:cxn modelId="{10F1FC49-98BD-49F3-A06B-924DDDB12A3C}" type="presParOf" srcId="{22E797B7-3A7A-4EC3-945C-DABC6A201F79}" destId="{2B7CCD3D-CC7B-4F31-9ED0-1BEADAFAD9AD}" srcOrd="0" destOrd="0" presId="urn:microsoft.com/office/officeart/2005/8/layout/hierarchy2"/>
    <dgm:cxn modelId="{9DAEC472-7B2B-4C8C-9C62-ADD2435A84DD}" type="presParOf" srcId="{22E797B7-3A7A-4EC3-945C-DABC6A201F79}" destId="{D45A2E31-FF0B-4A12-B4B6-2E727D6E8617}" srcOrd="1" destOrd="0" presId="urn:microsoft.com/office/officeart/2005/8/layout/hierarchy2"/>
    <dgm:cxn modelId="{DCB9775D-4B27-49BF-95A1-677FA6E4C783}" type="presParOf" srcId="{10B5DA19-39E8-4443-8A96-BAB4AE3656E9}" destId="{577DE1D8-DEC4-4179-8706-AFCD883FAB83}" srcOrd="4" destOrd="0" presId="urn:microsoft.com/office/officeart/2005/8/layout/hierarchy2"/>
    <dgm:cxn modelId="{2EDF03C3-2296-48B9-BAAB-BCC3313455F7}" type="presParOf" srcId="{577DE1D8-DEC4-4179-8706-AFCD883FAB83}" destId="{7C245DAF-DF6B-4779-8D7F-ECE9F113BE32}" srcOrd="0" destOrd="0" presId="urn:microsoft.com/office/officeart/2005/8/layout/hierarchy2"/>
    <dgm:cxn modelId="{E8FA1C3F-6235-4E86-B5C2-D7E87EE15585}" type="presParOf" srcId="{10B5DA19-39E8-4443-8A96-BAB4AE3656E9}" destId="{BE8A4930-F7DC-4E8D-88C7-B62B3489DB4E}" srcOrd="5" destOrd="0" presId="urn:microsoft.com/office/officeart/2005/8/layout/hierarchy2"/>
    <dgm:cxn modelId="{57A1F83D-5947-4067-A631-8AD274F88372}" type="presParOf" srcId="{BE8A4930-F7DC-4E8D-88C7-B62B3489DB4E}" destId="{3A97037C-B9DE-438E-B5FE-D48D0680EF9E}" srcOrd="0" destOrd="0" presId="urn:microsoft.com/office/officeart/2005/8/layout/hierarchy2"/>
    <dgm:cxn modelId="{356868CE-2020-4387-886F-3DCB8A683367}" type="presParOf" srcId="{BE8A4930-F7DC-4E8D-88C7-B62B3489DB4E}" destId="{F186D86A-E200-4E1F-AF70-561297CA84BE}" srcOrd="1" destOrd="0" presId="urn:microsoft.com/office/officeart/2005/8/layout/hierarchy2"/>
    <dgm:cxn modelId="{9D36F609-73F1-4FD7-B2BB-FE1792987CC3}" type="presParOf" srcId="{10B5DA19-39E8-4443-8A96-BAB4AE3656E9}" destId="{FEEA4152-CE65-4E04-A982-125AD7639B8E}" srcOrd="6" destOrd="0" presId="urn:microsoft.com/office/officeart/2005/8/layout/hierarchy2"/>
    <dgm:cxn modelId="{7DF2C4A4-FAB8-4101-8A53-FAA1506CF64B}" type="presParOf" srcId="{FEEA4152-CE65-4E04-A982-125AD7639B8E}" destId="{3E5CBABA-33C0-4B3A-BE80-7C4252D0620A}" srcOrd="0" destOrd="0" presId="urn:microsoft.com/office/officeart/2005/8/layout/hierarchy2"/>
    <dgm:cxn modelId="{E256D11F-3120-46E4-A151-FACC37DE6757}" type="presParOf" srcId="{10B5DA19-39E8-4443-8A96-BAB4AE3656E9}" destId="{A9442BBB-9E35-4197-8A72-F2892AE28130}" srcOrd="7" destOrd="0" presId="urn:microsoft.com/office/officeart/2005/8/layout/hierarchy2"/>
    <dgm:cxn modelId="{8EFD0FF8-A0B2-4485-80B4-0D9D91A62066}" type="presParOf" srcId="{A9442BBB-9E35-4197-8A72-F2892AE28130}" destId="{BA0E9D0D-2E3C-4608-B204-AFFD483C04AF}" srcOrd="0" destOrd="0" presId="urn:microsoft.com/office/officeart/2005/8/layout/hierarchy2"/>
    <dgm:cxn modelId="{7D243083-CCCD-4DD2-8C05-CB12DC03455C}" type="presParOf" srcId="{A9442BBB-9E35-4197-8A72-F2892AE28130}" destId="{437EFDB1-A456-4E99-89A1-ACD904AB28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8448C-D73E-4981-B6D0-D3693E0179D0}">
      <dsp:nvSpPr>
        <dsp:cNvPr id="0" name=""/>
        <dsp:cNvSpPr/>
      </dsp:nvSpPr>
      <dsp:spPr>
        <a:xfrm>
          <a:off x="0" y="365782"/>
          <a:ext cx="1416448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2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81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7213" y="382995"/>
        <a:ext cx="1382022" cy="553277"/>
      </dsp:txXfrm>
    </dsp:sp>
    <dsp:sp modelId="{6D080FA5-FF6D-4DE7-BF11-C870A70F4C8C}">
      <dsp:nvSpPr>
        <dsp:cNvPr id="0" name=""/>
        <dsp:cNvSpPr/>
      </dsp:nvSpPr>
      <dsp:spPr>
        <a:xfrm rot="21593498">
          <a:off x="1416447" y="643005"/>
          <a:ext cx="413248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413248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612740" y="648912"/>
        <a:ext cx="20662" cy="20662"/>
      </dsp:txXfrm>
    </dsp:sp>
    <dsp:sp modelId="{AC43D982-3223-4E6C-8671-96466F8B6E71}">
      <dsp:nvSpPr>
        <dsp:cNvPr id="0" name=""/>
        <dsp:cNvSpPr/>
      </dsp:nvSpPr>
      <dsp:spPr>
        <a:xfrm>
          <a:off x="1829695" y="365000"/>
          <a:ext cx="1435489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6908" y="382213"/>
        <a:ext cx="1401063" cy="553277"/>
      </dsp:txXfrm>
    </dsp:sp>
    <dsp:sp modelId="{6E05DB6D-910E-441F-BCAC-E8E3B7EF77DC}">
      <dsp:nvSpPr>
        <dsp:cNvPr id="0" name=""/>
        <dsp:cNvSpPr/>
      </dsp:nvSpPr>
      <dsp:spPr>
        <a:xfrm rot="3709024">
          <a:off x="1185576" y="1029024"/>
          <a:ext cx="874990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874990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601197" y="1023387"/>
        <a:ext cx="43749" cy="43749"/>
      </dsp:txXfrm>
    </dsp:sp>
    <dsp:sp modelId="{A2F68256-2DBE-4791-BB25-99FB7D0C2C03}">
      <dsp:nvSpPr>
        <dsp:cNvPr id="0" name=""/>
        <dsp:cNvSpPr/>
      </dsp:nvSpPr>
      <dsp:spPr>
        <a:xfrm>
          <a:off x="1829695" y="1137037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6908" y="1154250"/>
        <a:ext cx="1355575" cy="553277"/>
      </dsp:txXfrm>
    </dsp:sp>
    <dsp:sp modelId="{A6A8EC22-962B-41B0-A3EF-2D9864AA1316}">
      <dsp:nvSpPr>
        <dsp:cNvPr id="0" name=""/>
        <dsp:cNvSpPr/>
      </dsp:nvSpPr>
      <dsp:spPr>
        <a:xfrm rot="20067382">
          <a:off x="3191609" y="1290743"/>
          <a:ext cx="574717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574717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64600" y="1292613"/>
        <a:ext cx="28735" cy="28735"/>
      </dsp:txXfrm>
    </dsp:sp>
    <dsp:sp modelId="{44B15E22-8182-4C45-9496-A865C3DD48BB}">
      <dsp:nvSpPr>
        <dsp:cNvPr id="0" name=""/>
        <dsp:cNvSpPr/>
      </dsp:nvSpPr>
      <dsp:spPr>
        <a:xfrm>
          <a:off x="3738239" y="889220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lang="en-US" sz="2000" b="1" kern="1200">
              <a:solidFill>
                <a:schemeClr val="tx1"/>
              </a:solidFill>
              <a:latin typeface="+mj-lt"/>
              <a:ea typeface="+mn-ea"/>
              <a:cs typeface="Arial" charset="0"/>
            </a:rPr>
            <a:t>K(</a:t>
          </a:r>
          <a:r>
            <a:rPr lang="en-US" sz="2000" b="1" kern="1200">
              <a:solidFill>
                <a:srgbClr val="FF0000"/>
              </a:solidFill>
              <a:latin typeface="+mj-lt"/>
              <a:ea typeface="+mn-ea"/>
              <a:cs typeface="Arial" charset="0"/>
            </a:rPr>
            <a:t>0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,9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55452" y="906433"/>
        <a:ext cx="1140981" cy="553277"/>
      </dsp:txXfrm>
    </dsp:sp>
    <dsp:sp modelId="{4FD95AFB-7CE4-4F61-8F98-626C1214D540}">
      <dsp:nvSpPr>
        <dsp:cNvPr id="0" name=""/>
        <dsp:cNvSpPr/>
      </dsp:nvSpPr>
      <dsp:spPr>
        <a:xfrm rot="1881869">
          <a:off x="3175327" y="1572691"/>
          <a:ext cx="607282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607282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63786" y="1573746"/>
        <a:ext cx="30364" cy="30364"/>
      </dsp:txXfrm>
    </dsp:sp>
    <dsp:sp modelId="{4087E639-4E32-40BE-9019-0D1F6C1098F8}">
      <dsp:nvSpPr>
        <dsp:cNvPr id="0" name=""/>
        <dsp:cNvSpPr/>
      </dsp:nvSpPr>
      <dsp:spPr>
        <a:xfrm>
          <a:off x="3738239" y="1453116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55452" y="1470329"/>
        <a:ext cx="1140981" cy="553277"/>
      </dsp:txXfrm>
    </dsp:sp>
    <dsp:sp modelId="{7D8BBC62-18AC-4783-B308-C1E4DFA8F676}">
      <dsp:nvSpPr>
        <dsp:cNvPr id="0" name=""/>
        <dsp:cNvSpPr/>
      </dsp:nvSpPr>
      <dsp:spPr>
        <a:xfrm rot="3657863">
          <a:off x="2949725" y="1873298"/>
          <a:ext cx="1049153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049153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48073" y="1863307"/>
        <a:ext cx="52457" cy="52457"/>
      </dsp:txXfrm>
    </dsp:sp>
    <dsp:sp modelId="{FBA948AA-1D61-4861-96BF-0945EE560883}">
      <dsp:nvSpPr>
        <dsp:cNvPr id="0" name=""/>
        <dsp:cNvSpPr/>
      </dsp:nvSpPr>
      <dsp:spPr>
        <a:xfrm>
          <a:off x="3728907" y="2054331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46120" y="2071544"/>
        <a:ext cx="1140981" cy="553277"/>
      </dsp:txXfrm>
    </dsp:sp>
    <dsp:sp modelId="{8F2D352E-5754-410B-8E76-7BBD59EB585F}">
      <dsp:nvSpPr>
        <dsp:cNvPr id="0" name=""/>
        <dsp:cNvSpPr/>
      </dsp:nvSpPr>
      <dsp:spPr>
        <a:xfrm rot="4256382">
          <a:off x="2675406" y="2178569"/>
          <a:ext cx="1616457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616457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43223" y="2154395"/>
        <a:ext cx="80822" cy="80822"/>
      </dsp:txXfrm>
    </dsp:sp>
    <dsp:sp modelId="{C4CAF6E9-1733-4960-B10B-E0D29F5F16BC}">
      <dsp:nvSpPr>
        <dsp:cNvPr id="0" name=""/>
        <dsp:cNvSpPr/>
      </dsp:nvSpPr>
      <dsp:spPr>
        <a:xfrm>
          <a:off x="3747572" y="2664873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64785" y="2682086"/>
        <a:ext cx="1140981" cy="553277"/>
      </dsp:txXfrm>
    </dsp:sp>
    <dsp:sp modelId="{248BBA61-4C20-4AED-A1E9-6ED4B3799F77}">
      <dsp:nvSpPr>
        <dsp:cNvPr id="0" name=""/>
        <dsp:cNvSpPr/>
      </dsp:nvSpPr>
      <dsp:spPr>
        <a:xfrm rot="4475964">
          <a:off x="845021" y="1393509"/>
          <a:ext cx="1556100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556100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584169" y="1370844"/>
        <a:ext cx="77805" cy="77805"/>
      </dsp:txXfrm>
    </dsp:sp>
    <dsp:sp modelId="{06CBEB4D-5D2E-4699-AE91-DD32574E60AD}">
      <dsp:nvSpPr>
        <dsp:cNvPr id="0" name=""/>
        <dsp:cNvSpPr/>
      </dsp:nvSpPr>
      <dsp:spPr>
        <a:xfrm>
          <a:off x="1829695" y="1866007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6908" y="1883220"/>
        <a:ext cx="1355575" cy="553277"/>
      </dsp:txXfrm>
    </dsp:sp>
    <dsp:sp modelId="{DB6C6E98-C8B0-47B1-B105-DFC36317EAFB}">
      <dsp:nvSpPr>
        <dsp:cNvPr id="0" name=""/>
        <dsp:cNvSpPr/>
      </dsp:nvSpPr>
      <dsp:spPr>
        <a:xfrm rot="4748557">
          <a:off x="488027" y="1766809"/>
          <a:ext cx="2287779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2287779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574722" y="1725852"/>
        <a:ext cx="114388" cy="114388"/>
      </dsp:txXfrm>
    </dsp:sp>
    <dsp:sp modelId="{638533DD-511B-4928-A334-1398FD425E29}">
      <dsp:nvSpPr>
        <dsp:cNvPr id="0" name=""/>
        <dsp:cNvSpPr/>
      </dsp:nvSpPr>
      <dsp:spPr>
        <a:xfrm>
          <a:off x="1847385" y="2612608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64598" y="2629821"/>
        <a:ext cx="1355575" cy="553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083C0-6F5E-4E0F-BD34-6E2D11518549}">
      <dsp:nvSpPr>
        <dsp:cNvPr id="0" name=""/>
        <dsp:cNvSpPr/>
      </dsp:nvSpPr>
      <dsp:spPr>
        <a:xfrm>
          <a:off x="32543" y="1488132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K(2,81)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51490" y="1507079"/>
        <a:ext cx="1255918" cy="609012"/>
      </dsp:txXfrm>
    </dsp:sp>
    <dsp:sp modelId="{4AF599D0-0909-476F-B28C-D5273A5EB9C2}">
      <dsp:nvSpPr>
        <dsp:cNvPr id="0" name=""/>
        <dsp:cNvSpPr/>
      </dsp:nvSpPr>
      <dsp:spPr>
        <a:xfrm rot="17692822">
          <a:off x="970079" y="1235721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54366" y="1222876"/>
        <a:ext cx="61503" cy="61503"/>
      </dsp:txXfrm>
    </dsp:sp>
    <dsp:sp modelId="{0DBB033C-415F-438D-B436-10546B773D94}">
      <dsp:nvSpPr>
        <dsp:cNvPr id="0" name=""/>
        <dsp:cNvSpPr/>
      </dsp:nvSpPr>
      <dsp:spPr>
        <a:xfrm>
          <a:off x="1843881" y="372219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391166"/>
        <a:ext cx="1255918" cy="609012"/>
      </dsp:txXfrm>
    </dsp:sp>
    <dsp:sp modelId="{7D6F32F3-8A8A-4001-8410-0BD2D815CC00}">
      <dsp:nvSpPr>
        <dsp:cNvPr id="0" name=""/>
        <dsp:cNvSpPr/>
      </dsp:nvSpPr>
      <dsp:spPr>
        <a:xfrm rot="19457599">
          <a:off x="1266451" y="1607692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69185" y="1609666"/>
        <a:ext cx="31866" cy="31866"/>
      </dsp:txXfrm>
    </dsp:sp>
    <dsp:sp modelId="{2BD6C576-3C51-4684-8C5C-77C08B652C4F}">
      <dsp:nvSpPr>
        <dsp:cNvPr id="0" name=""/>
        <dsp:cNvSpPr/>
      </dsp:nvSpPr>
      <dsp:spPr>
        <a:xfrm>
          <a:off x="1843881" y="1116161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1135108"/>
        <a:ext cx="1255918" cy="609012"/>
      </dsp:txXfrm>
    </dsp:sp>
    <dsp:sp modelId="{834C3D77-3E5C-4F44-AE3C-9BC25D8C90D5}">
      <dsp:nvSpPr>
        <dsp:cNvPr id="0" name=""/>
        <dsp:cNvSpPr/>
      </dsp:nvSpPr>
      <dsp:spPr>
        <a:xfrm rot="17692822">
          <a:off x="2781416" y="863750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65704" y="850905"/>
        <a:ext cx="61503" cy="61503"/>
      </dsp:txXfrm>
    </dsp:sp>
    <dsp:sp modelId="{8637129D-1F49-4558-A116-2F1DA2A4C988}">
      <dsp:nvSpPr>
        <dsp:cNvPr id="0" name=""/>
        <dsp:cNvSpPr/>
      </dsp:nvSpPr>
      <dsp:spPr>
        <a:xfrm>
          <a:off x="3655218" y="248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19195"/>
        <a:ext cx="1255918" cy="609012"/>
      </dsp:txXfrm>
    </dsp:sp>
    <dsp:sp modelId="{7661A33B-A45D-4704-BA12-ADC837C66AD9}">
      <dsp:nvSpPr>
        <dsp:cNvPr id="0" name=""/>
        <dsp:cNvSpPr/>
      </dsp:nvSpPr>
      <dsp:spPr>
        <a:xfrm rot="19457599">
          <a:off x="3077789" y="1235721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80522" y="1237695"/>
        <a:ext cx="31866" cy="31866"/>
      </dsp:txXfrm>
    </dsp:sp>
    <dsp:sp modelId="{3AE126C6-AFB0-431C-91DA-F31E86F56169}">
      <dsp:nvSpPr>
        <dsp:cNvPr id="0" name=""/>
        <dsp:cNvSpPr/>
      </dsp:nvSpPr>
      <dsp:spPr>
        <a:xfrm>
          <a:off x="3655218" y="744190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763137"/>
        <a:ext cx="1255918" cy="609012"/>
      </dsp:txXfrm>
    </dsp:sp>
    <dsp:sp modelId="{DDADF097-B038-4510-92E3-8D8E74F0F10E}">
      <dsp:nvSpPr>
        <dsp:cNvPr id="0" name=""/>
        <dsp:cNvSpPr/>
      </dsp:nvSpPr>
      <dsp:spPr>
        <a:xfrm rot="2142401">
          <a:off x="3077789" y="1607692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80522" y="1609666"/>
        <a:ext cx="31866" cy="31866"/>
      </dsp:txXfrm>
    </dsp:sp>
    <dsp:sp modelId="{079CDB23-0C9A-40FC-8722-BAE8D4C21E5A}">
      <dsp:nvSpPr>
        <dsp:cNvPr id="0" name=""/>
        <dsp:cNvSpPr/>
      </dsp:nvSpPr>
      <dsp:spPr>
        <a:xfrm>
          <a:off x="3655218" y="1488132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1507079"/>
        <a:ext cx="1255918" cy="609012"/>
      </dsp:txXfrm>
    </dsp:sp>
    <dsp:sp modelId="{5775613D-08DE-475E-ACB0-174C5BC54BEC}">
      <dsp:nvSpPr>
        <dsp:cNvPr id="0" name=""/>
        <dsp:cNvSpPr/>
      </dsp:nvSpPr>
      <dsp:spPr>
        <a:xfrm rot="3907178">
          <a:off x="2781416" y="1979663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65704" y="1966819"/>
        <a:ext cx="61503" cy="61503"/>
      </dsp:txXfrm>
    </dsp:sp>
    <dsp:sp modelId="{2B7CCD3D-CC7B-4F31-9ED0-1BEADAFAD9AD}">
      <dsp:nvSpPr>
        <dsp:cNvPr id="0" name=""/>
        <dsp:cNvSpPr/>
      </dsp:nvSpPr>
      <dsp:spPr>
        <a:xfrm>
          <a:off x="3655218" y="2232074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2251021"/>
        <a:ext cx="1255918" cy="609012"/>
      </dsp:txXfrm>
    </dsp:sp>
    <dsp:sp modelId="{577DE1D8-DEC4-4179-8706-AFCD883FAB83}">
      <dsp:nvSpPr>
        <dsp:cNvPr id="0" name=""/>
        <dsp:cNvSpPr/>
      </dsp:nvSpPr>
      <dsp:spPr>
        <a:xfrm rot="2142401">
          <a:off x="1266451" y="1979663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69185" y="1981637"/>
        <a:ext cx="31866" cy="31866"/>
      </dsp:txXfrm>
    </dsp:sp>
    <dsp:sp modelId="{3A97037C-B9DE-438E-B5FE-D48D0680EF9E}">
      <dsp:nvSpPr>
        <dsp:cNvPr id="0" name=""/>
        <dsp:cNvSpPr/>
      </dsp:nvSpPr>
      <dsp:spPr>
        <a:xfrm>
          <a:off x="1843881" y="1860103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1879050"/>
        <a:ext cx="1255918" cy="609012"/>
      </dsp:txXfrm>
    </dsp:sp>
    <dsp:sp modelId="{FEEA4152-CE65-4E04-A982-125AD7639B8E}">
      <dsp:nvSpPr>
        <dsp:cNvPr id="0" name=""/>
        <dsp:cNvSpPr/>
      </dsp:nvSpPr>
      <dsp:spPr>
        <a:xfrm rot="3907178">
          <a:off x="970079" y="2351634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54366" y="2338790"/>
        <a:ext cx="61503" cy="61503"/>
      </dsp:txXfrm>
    </dsp:sp>
    <dsp:sp modelId="{BA0E9D0D-2E3C-4608-B204-AFFD483C04AF}">
      <dsp:nvSpPr>
        <dsp:cNvPr id="0" name=""/>
        <dsp:cNvSpPr/>
      </dsp:nvSpPr>
      <dsp:spPr>
        <a:xfrm>
          <a:off x="1843881" y="2604045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2622992"/>
        <a:ext cx="1255918" cy="609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3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1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28613" y="1525588"/>
            <a:ext cx="8529637" cy="4802187"/>
          </a:xfrm>
        </p:spPr>
        <p:txBody>
          <a:bodyPr/>
          <a:lstStyle/>
          <a:p>
            <a:pPr lvl="0"/>
            <a:endParaRPr lang="sk-SK" noProof="0"/>
          </a:p>
        </p:txBody>
      </p:sp>
    </p:spTree>
  </p:cSld>
  <p:clrMapOvr>
    <a:masterClrMapping/>
  </p:clrMapOvr>
  <p:transition spd="med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1. </a:t>
            </a:r>
            <a:r>
              <a:rPr lang="en-US" sz="4000" dirty="0" err="1"/>
              <a:t>predn</a:t>
            </a:r>
            <a:r>
              <a:rPr lang="sk-SK" sz="4000" dirty="0" err="1"/>
              <a:t>áška</a:t>
            </a:r>
            <a:r>
              <a:rPr lang="en-US" sz="4000" dirty="0"/>
              <a:t> </a:t>
            </a:r>
            <a:r>
              <a:rPr lang="en-US" sz="4000" dirty="0" smtClean="0"/>
              <a:t>(14.2.2022)</a:t>
            </a:r>
            <a:endParaRPr lang="cs-CZ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382713"/>
            <a:ext cx="8529637" cy="48021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sk-SK" sz="6000" b="1" dirty="0"/>
          </a:p>
          <a:p>
            <a:pPr algn="ctr" eaLnBrk="1" hangingPunct="1">
              <a:buFontTx/>
              <a:buNone/>
            </a:pPr>
            <a:r>
              <a:rPr lang="en-US" sz="6000" b="1" dirty="0" err="1"/>
              <a:t>Rekurzia</a:t>
            </a:r>
            <a:endParaRPr lang="sk-SK" sz="3600" b="1" dirty="0"/>
          </a:p>
          <a:p>
            <a:pPr algn="ctr" eaLnBrk="1" hangingPunct="1">
              <a:buFontTx/>
              <a:buNone/>
            </a:pPr>
            <a:r>
              <a:rPr lang="en-US" sz="3200" b="1" dirty="0"/>
              <a:t>a</a:t>
            </a:r>
            <a:r>
              <a:rPr lang="sk-SK" sz="3200" b="1" dirty="0"/>
              <a:t>lebo </a:t>
            </a:r>
          </a:p>
          <a:p>
            <a:pPr algn="ctr" eaLnBrk="1" hangingPunct="1">
              <a:buFontTx/>
              <a:buNone/>
            </a:pPr>
            <a:r>
              <a:rPr lang="sk-SK" sz="3200" b="1" dirty="0"/>
              <a:t>viď </a:t>
            </a:r>
            <a:r>
              <a:rPr lang="sk-SK" sz="3200" b="1" dirty="0" err="1"/>
              <a:t>rekurzia</a:t>
            </a:r>
            <a:endParaRPr lang="en-US" sz="3200" b="1" dirty="0"/>
          </a:p>
          <a:p>
            <a:pPr algn="ctr" eaLnBrk="1" hangingPunct="1">
              <a:buFontTx/>
              <a:buNone/>
            </a:pPr>
            <a:endParaRPr lang="sk-SK" sz="3600" b="1" dirty="0"/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6213" y="1398588"/>
            <a:ext cx="2381250" cy="17859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4352925"/>
            <a:ext cx="2595563" cy="20637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4" y="1744240"/>
            <a:ext cx="78486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15915"/>
      </p:ext>
    </p:extLst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4" y="1724412"/>
            <a:ext cx="7886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184072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Kochova</a:t>
            </a:r>
            <a:r>
              <a:rPr lang="sk-SK" sz="4000" dirty="0"/>
              <a:t> krivka</a:t>
            </a:r>
            <a:r>
              <a:rPr lang="en-US" sz="4000" dirty="0"/>
              <a:t> (3)</a:t>
            </a:r>
            <a:endParaRPr lang="sk-SK" sz="4000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2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sk-SK" sz="2400" b="1" dirty="0">
              <a:latin typeface="Courier New" pitchFamily="49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1395413"/>
            <a:ext cx="5099050" cy="47815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78753" y="1278099"/>
            <a:ext cx="148431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sk-SK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91677" y="2171213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69454" y="4139034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455350" y="4022853"/>
            <a:ext cx="252000" cy="4140000"/>
          </a:xfrm>
          <a:prstGeom prst="leftBrace">
            <a:avLst>
              <a:gd name="adj1" fmla="val 137925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1" y="6130209"/>
            <a:ext cx="40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d</a:t>
            </a:r>
            <a:endParaRPr lang="sk-SK" sz="24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46728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5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5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Kochova</a:t>
            </a:r>
            <a:r>
              <a:rPr lang="sk-SK" sz="4000" dirty="0"/>
              <a:t> krivka</a:t>
            </a:r>
            <a:r>
              <a:rPr lang="en-US" sz="4000" dirty="0"/>
              <a:t> (3)</a:t>
            </a:r>
            <a:endParaRPr lang="sk-SK" sz="4000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/>
              <a:t>Korytnačie príkazy</a:t>
            </a:r>
            <a:r>
              <a:rPr lang="sk-SK" sz="2400" dirty="0"/>
              <a:t> na nakreslenie krivky úrovne </a:t>
            </a:r>
            <a:r>
              <a:rPr lang="sk-SK" sz="2400" dirty="0">
                <a:solidFill>
                  <a:srgbClr val="FF0000"/>
                </a:solidFill>
              </a:rPr>
              <a:t>u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&gt;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0</a:t>
            </a:r>
            <a:r>
              <a:rPr lang="sk-SK" sz="2400" dirty="0"/>
              <a:t> a dĺžky </a:t>
            </a:r>
            <a:r>
              <a:rPr lang="sk-SK" sz="2400" dirty="0">
                <a:solidFill>
                  <a:srgbClr val="FF9900"/>
                </a:solidFill>
              </a:rPr>
              <a:t>d</a:t>
            </a:r>
            <a:r>
              <a:rPr lang="sk-SK" sz="2400" dirty="0"/>
              <a:t>: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sk-SK" sz="2400" b="1" dirty="0">
              <a:latin typeface="Courier New" pitchFamily="49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1395413"/>
            <a:ext cx="5099050" cy="47815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78753" y="1278099"/>
            <a:ext cx="148431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sk-SK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91677" y="2171213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69454" y="4139034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455350" y="4022853"/>
            <a:ext cx="252000" cy="4140000"/>
          </a:xfrm>
          <a:prstGeom prst="leftBrace">
            <a:avLst>
              <a:gd name="adj1" fmla="val 137925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1" y="6130209"/>
            <a:ext cx="40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d</a:t>
            </a:r>
            <a:endParaRPr lang="sk-SK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Kochova</a:t>
            </a:r>
            <a:r>
              <a:rPr lang="sk-SK" sz="4000" dirty="0"/>
              <a:t> krivka</a:t>
            </a:r>
            <a:r>
              <a:rPr lang="en-US" sz="4000" dirty="0"/>
              <a:t> (4)</a:t>
            </a:r>
            <a:endParaRPr lang="sk-SK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/>
              <a:t>Korytnačie príkazy</a:t>
            </a:r>
            <a:r>
              <a:rPr lang="sk-SK" sz="2400" dirty="0"/>
              <a:t> na nakreslenie krivky úrovne </a:t>
            </a:r>
            <a:r>
              <a:rPr lang="sk-SK" sz="2400" dirty="0">
                <a:solidFill>
                  <a:srgbClr val="FF0000"/>
                </a:solidFill>
              </a:rPr>
              <a:t>u</a:t>
            </a:r>
            <a:r>
              <a:rPr lang="en-US" sz="2400" dirty="0"/>
              <a:t> &gt; 0</a:t>
            </a:r>
            <a:r>
              <a:rPr lang="sk-SK" sz="2400" dirty="0"/>
              <a:t> a dĺžky </a:t>
            </a:r>
            <a:r>
              <a:rPr lang="sk-SK" sz="2400" dirty="0">
                <a:solidFill>
                  <a:srgbClr val="FF9900"/>
                </a:solidFill>
              </a:rPr>
              <a:t>d</a:t>
            </a:r>
            <a:r>
              <a:rPr lang="sk-SK" sz="2400" dirty="0"/>
              <a:t>: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sk-SK" sz="2400" b="1" dirty="0">
              <a:latin typeface="Courier New" pitchFamily="49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517640" y="2827175"/>
            <a:ext cx="1670179" cy="3825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3387012" y="2789852"/>
            <a:ext cx="1763486" cy="121298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3340359" y="2814732"/>
            <a:ext cx="1807026" cy="20745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3433664" y="2712095"/>
            <a:ext cx="1732382" cy="3222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33346" y="1682258"/>
            <a:ext cx="3933372" cy="17081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b="1" dirty="0">
                <a:solidFill>
                  <a:srgbClr val="FF0000"/>
                </a:solidFill>
                <a:latin typeface="Lucida Sans" pitchFamily="34" charset="0"/>
              </a:rPr>
              <a:t>KK(u, d) </a:t>
            </a:r>
            <a:r>
              <a:rPr lang="sk-SK" sz="2100" dirty="0">
                <a:latin typeface="Lucida Sans" pitchFamily="34" charset="0"/>
              </a:rPr>
              <a:t>je definovaná pomocou </a:t>
            </a:r>
            <a:r>
              <a:rPr lang="sk-SK" sz="2100" b="1" dirty="0">
                <a:solidFill>
                  <a:srgbClr val="FF0000"/>
                </a:solidFill>
                <a:latin typeface="Lucida Sans" pitchFamily="34" charset="0"/>
              </a:rPr>
              <a:t>KK(u-1, d/3)</a:t>
            </a:r>
            <a:r>
              <a:rPr lang="sk-SK" sz="2100" dirty="0">
                <a:latin typeface="Lucida Sans" pitchFamily="34" charset="0"/>
              </a:rPr>
              <a:t>, t.j. </a:t>
            </a:r>
            <a:r>
              <a:rPr lang="sk-SK" sz="2100" dirty="0" err="1">
                <a:latin typeface="Lucida Sans" pitchFamily="34" charset="0"/>
              </a:rPr>
              <a:t>Kochova</a:t>
            </a:r>
            <a:r>
              <a:rPr lang="sk-SK" sz="2100" dirty="0">
                <a:latin typeface="Lucida Sans" pitchFamily="34" charset="0"/>
              </a:rPr>
              <a:t> krivka je charakterizovaná </a:t>
            </a:r>
            <a:r>
              <a:rPr lang="sk-SK" sz="2100" dirty="0" err="1">
                <a:latin typeface="Lucida Sans" pitchFamily="34" charset="0"/>
              </a:rPr>
              <a:t>Kochovou</a:t>
            </a:r>
            <a:r>
              <a:rPr lang="sk-SK" sz="2100" dirty="0">
                <a:latin typeface="Lucida Sans" pitchFamily="34" charset="0"/>
              </a:rPr>
              <a:t> krivkou.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5122505" y="4590661"/>
            <a:ext cx="3582955" cy="1001168"/>
          </a:xfrm>
          <a:prstGeom prst="wedgeEllipseCallout">
            <a:avLst>
              <a:gd name="adj1" fmla="val 45394"/>
              <a:gd name="adj2" fmla="val 9972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 i="1" dirty="0">
                <a:latin typeface="+mj-lt"/>
              </a:rPr>
              <a:t>KK(0, d) je čiara dĺžky d.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Kochova krivka v Jave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99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u,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d)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(u == 0)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{ 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(d);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(-60);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(-60);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26408" name="AutoShape 8"/>
          <p:cNvSpPr>
            <a:spLocks/>
          </p:cNvSpPr>
          <p:nvPr/>
        </p:nvSpPr>
        <p:spPr bwMode="auto">
          <a:xfrm>
            <a:off x="5497513" y="3117494"/>
            <a:ext cx="539750" cy="2463800"/>
          </a:xfrm>
          <a:prstGeom prst="rightBrace">
            <a:avLst>
              <a:gd name="adj1" fmla="val 38039"/>
              <a:gd name="adj2" fmla="val 50000"/>
            </a:avLst>
          </a:prstGeom>
          <a:noFill/>
          <a:ln w="38100">
            <a:solidFill>
              <a:srgbClr val="00B05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116424" y="2481942"/>
            <a:ext cx="3069770" cy="466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99674" y="2139458"/>
            <a:ext cx="265507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B</a:t>
            </a:r>
            <a:r>
              <a:rPr lang="sk-SK" sz="2400" dirty="0" err="1">
                <a:latin typeface="Trebuchet MS" pitchFamily="34" charset="0"/>
              </a:rPr>
              <a:t>áza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sk-SK" sz="2400" dirty="0" err="1">
                <a:latin typeface="Trebuchet MS" pitchFamily="34" charset="0"/>
              </a:rPr>
              <a:t>rekurzie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en-US" sz="2400" dirty="0">
                <a:latin typeface="Trebuchet MS" pitchFamily="34" charset="0"/>
              </a:rPr>
              <a:t>(t</a:t>
            </a:r>
            <a:r>
              <a:rPr lang="sk-SK" sz="2400" dirty="0" err="1">
                <a:latin typeface="Trebuchet MS" pitchFamily="34" charset="0"/>
              </a:rPr>
              <a:t>riviálny</a:t>
            </a:r>
            <a:r>
              <a:rPr lang="sk-SK" sz="2400" dirty="0">
                <a:latin typeface="Trebuchet MS" pitchFamily="34" charset="0"/>
              </a:rPr>
              <a:t> prípad</a:t>
            </a:r>
            <a:r>
              <a:rPr lang="en-US" sz="2400" dirty="0">
                <a:latin typeface="Trebuchet MS" pitchFamily="34" charset="0"/>
              </a:rPr>
              <a:t>)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72155" y="3803416"/>
            <a:ext cx="2903893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Rekurzívne volania.</a:t>
            </a:r>
          </a:p>
          <a:p>
            <a:r>
              <a:rPr lang="sk-SK" sz="2400" b="1" dirty="0">
                <a:latin typeface="Trebuchet MS" pitchFamily="34" charset="0"/>
              </a:rPr>
              <a:t>Metóda volá samu seba.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8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Rekurzívne metódy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Rekurzívna metóda</a:t>
            </a:r>
            <a:r>
              <a:rPr lang="sk-SK" dirty="0"/>
              <a:t> je metóda, ktorá vo svojej implementácií </a:t>
            </a:r>
            <a:r>
              <a:rPr lang="en-US" dirty="0"/>
              <a:t>(</a:t>
            </a:r>
            <a:r>
              <a:rPr lang="en-US" dirty="0" err="1"/>
              <a:t>priamo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nepriamo</a:t>
            </a:r>
            <a:r>
              <a:rPr lang="en-US" dirty="0"/>
              <a:t>) </a:t>
            </a:r>
            <a:r>
              <a:rPr lang="en-US" b="1" dirty="0" err="1">
                <a:solidFill>
                  <a:srgbClr val="FF0000"/>
                </a:solidFill>
              </a:rPr>
              <a:t>vol</a:t>
            </a:r>
            <a:r>
              <a:rPr lang="sk-SK" b="1" dirty="0">
                <a:solidFill>
                  <a:srgbClr val="FF0000"/>
                </a:solidFill>
              </a:rPr>
              <a:t>á samu seba</a:t>
            </a:r>
            <a:r>
              <a:rPr lang="sk-SK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Nepriama </a:t>
            </a:r>
            <a:r>
              <a:rPr lang="sk-SK" b="1" dirty="0" err="1"/>
              <a:t>rekurzia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>
                <a:solidFill>
                  <a:srgbClr val="FF9900"/>
                </a:solidFill>
              </a:rPr>
              <a:t>X</a:t>
            </a:r>
            <a:r>
              <a:rPr lang="sk-SK" dirty="0"/>
              <a:t> volá </a:t>
            </a:r>
            <a:r>
              <a:rPr lang="sk-SK" b="1" dirty="0"/>
              <a:t>Y</a:t>
            </a:r>
            <a:r>
              <a:rPr lang="sk-SK" dirty="0"/>
              <a:t> a </a:t>
            </a:r>
            <a:r>
              <a:rPr lang="sk-SK" b="1" dirty="0"/>
              <a:t>Y</a:t>
            </a:r>
            <a:r>
              <a:rPr lang="sk-SK" dirty="0"/>
              <a:t> volá </a:t>
            </a:r>
            <a:r>
              <a:rPr lang="sk-SK" b="1" dirty="0">
                <a:solidFill>
                  <a:srgbClr val="FF9900"/>
                </a:solidFill>
              </a:rPr>
              <a:t>X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>
                <a:solidFill>
                  <a:srgbClr val="FF9900"/>
                </a:solidFill>
              </a:rPr>
              <a:t>X</a:t>
            </a:r>
            <a:r>
              <a:rPr lang="sk-SK" dirty="0"/>
              <a:t> volá </a:t>
            </a:r>
            <a:r>
              <a:rPr lang="sk-SK" b="1" dirty="0"/>
              <a:t>Y</a:t>
            </a:r>
            <a:r>
              <a:rPr lang="sk-SK" dirty="0"/>
              <a:t>, </a:t>
            </a:r>
            <a:r>
              <a:rPr lang="sk-SK" b="1" dirty="0"/>
              <a:t>Y</a:t>
            </a:r>
            <a:r>
              <a:rPr lang="sk-SK" dirty="0"/>
              <a:t> volá </a:t>
            </a:r>
            <a:r>
              <a:rPr lang="sk-SK" b="1" dirty="0"/>
              <a:t>Z</a:t>
            </a:r>
            <a:r>
              <a:rPr lang="sk-SK" dirty="0"/>
              <a:t> a </a:t>
            </a:r>
            <a:r>
              <a:rPr lang="sk-SK" b="1" dirty="0"/>
              <a:t>Z</a:t>
            </a:r>
            <a:r>
              <a:rPr lang="sk-SK" dirty="0"/>
              <a:t> volá </a:t>
            </a:r>
            <a:r>
              <a:rPr lang="sk-SK" b="1" dirty="0">
                <a:solidFill>
                  <a:srgbClr val="FF9900"/>
                </a:solidFill>
              </a:rPr>
              <a:t>X</a:t>
            </a:r>
            <a:r>
              <a:rPr lang="sk-SK" dirty="0"/>
              <a:t>,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Typická </a:t>
            </a:r>
            <a:r>
              <a:rPr lang="sk-SK" b="1" dirty="0"/>
              <a:t>šablóna</a:t>
            </a:r>
            <a:r>
              <a:rPr lang="sk-SK" dirty="0"/>
              <a:t> rekurzívnej metódy: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otestovanie, či nie je </a:t>
            </a:r>
            <a:r>
              <a:rPr lang="sk-SK" b="1" dirty="0"/>
              <a:t>báza </a:t>
            </a:r>
            <a:r>
              <a:rPr lang="sk-SK" b="1" dirty="0" err="1"/>
              <a:t>rekurzie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trivi</a:t>
            </a:r>
            <a:r>
              <a:rPr lang="sk-SK" b="1" dirty="0" err="1">
                <a:solidFill>
                  <a:srgbClr val="FF0000"/>
                </a:solidFill>
              </a:rPr>
              <a:t>álny</a:t>
            </a:r>
            <a:r>
              <a:rPr lang="sk-SK" b="1" dirty="0">
                <a:solidFill>
                  <a:srgbClr val="FF0000"/>
                </a:solidFill>
              </a:rPr>
              <a:t> prípad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ak je triviálny prípad, tak sa zrealizujú príslušné príkazy</a:t>
            </a:r>
            <a:r>
              <a:rPr lang="en-US" dirty="0"/>
              <a:t>/</a:t>
            </a:r>
            <a:r>
              <a:rPr lang="en-US" dirty="0" err="1"/>
              <a:t>akcie</a:t>
            </a:r>
            <a:r>
              <a:rPr lang="sk-SK" dirty="0"/>
              <a:t> a vykonávanie metódy končí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realizácia </a:t>
            </a:r>
            <a:r>
              <a:rPr lang="sk-SK" b="1" dirty="0">
                <a:solidFill>
                  <a:srgbClr val="FF0000"/>
                </a:solidFill>
              </a:rPr>
              <a:t>rekurzívnych volaní</a:t>
            </a:r>
            <a:r>
              <a:rPr lang="sk-SK" dirty="0"/>
              <a:t> „rekurzívny krok“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Ďalšie fraktály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400" dirty="0" err="1"/>
              <a:t>Sierpińskeho</a:t>
            </a:r>
            <a:r>
              <a:rPr lang="sk-SK" sz="2400" dirty="0"/>
              <a:t> trojuholník:</a:t>
            </a:r>
          </a:p>
          <a:p>
            <a:pPr eaLnBrk="1" hangingPunct="1"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9900"/>
                </a:solidFill>
                <a:latin typeface="Courier New" pitchFamily="49" charset="0"/>
              </a:rPr>
              <a:t>sierpinski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u,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d)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(u == 0)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i=0; i&lt;3; i++)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  this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sierpinski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d/2);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(d);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  this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.turn(120);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4425" y="2865438"/>
            <a:ext cx="3957638" cy="34321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Aké parametre sú dobré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Testujme rôzne parametre ...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Pozorovanie</a:t>
            </a:r>
            <a:r>
              <a:rPr lang="en-US" dirty="0"/>
              <a:t>: </a:t>
            </a:r>
            <a:endParaRPr lang="sk-SK" dirty="0"/>
          </a:p>
          <a:p>
            <a:pPr lvl="1" eaLnBrk="1" hangingPunct="1"/>
            <a:r>
              <a:rPr lang="sk-SK" dirty="0"/>
              <a:t>čas kreslenia </a:t>
            </a:r>
            <a:r>
              <a:rPr lang="sk-SK" b="1" dirty="0">
                <a:solidFill>
                  <a:srgbClr val="FF0000"/>
                </a:solidFill>
              </a:rPr>
              <a:t>výrazne záleží</a:t>
            </a:r>
            <a:r>
              <a:rPr lang="sk-SK" dirty="0"/>
              <a:t> od parametra </a:t>
            </a:r>
            <a:r>
              <a:rPr lang="sk-SK" dirty="0">
                <a:solidFill>
                  <a:srgbClr val="FF0000"/>
                </a:solidFill>
              </a:rPr>
              <a:t>u – úroveň</a:t>
            </a:r>
          </a:p>
          <a:p>
            <a:pPr lvl="1" eaLnBrk="1" hangingPunct="1"/>
            <a:r>
              <a:rPr lang="sk-SK" dirty="0"/>
              <a:t>parameter</a:t>
            </a:r>
            <a:r>
              <a:rPr lang="en-US" dirty="0"/>
              <a:t> </a:t>
            </a:r>
            <a:r>
              <a:rPr lang="sk-SK" b="1" dirty="0">
                <a:solidFill>
                  <a:srgbClr val="FF0000"/>
                </a:solidFill>
              </a:rPr>
              <a:t>d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nevplýva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pozorovate</a:t>
            </a:r>
            <a:r>
              <a:rPr lang="sk-SK" dirty="0"/>
              <a:t>ľne</a:t>
            </a:r>
            <a:r>
              <a:rPr lang="en-US" dirty="0"/>
              <a:t>) </a:t>
            </a:r>
            <a:r>
              <a:rPr lang="sk-SK" dirty="0"/>
              <a:t>na čas kreslenia</a:t>
            </a:r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825" y="1844675"/>
            <a:ext cx="3005138" cy="21717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501" y="311572"/>
            <a:ext cx="6904037" cy="530225"/>
          </a:xfrm>
        </p:spPr>
        <p:txBody>
          <a:bodyPr/>
          <a:lstStyle/>
          <a:p>
            <a:pPr eaLnBrk="1" hangingPunct="1"/>
            <a:r>
              <a:rPr lang="sk-SK" dirty="0">
                <a:solidFill>
                  <a:srgbClr val="008000"/>
                </a:solidFill>
              </a:rPr>
              <a:t>Štruktúra </a:t>
            </a:r>
            <a:r>
              <a:rPr lang="en-US" dirty="0" err="1">
                <a:solidFill>
                  <a:srgbClr val="008000"/>
                </a:solidFill>
              </a:rPr>
              <a:t>rekurz</a:t>
            </a:r>
            <a:r>
              <a:rPr lang="sk-SK" dirty="0" err="1">
                <a:solidFill>
                  <a:srgbClr val="008000"/>
                </a:solidFill>
              </a:rPr>
              <a:t>ívnych</a:t>
            </a:r>
            <a:r>
              <a:rPr lang="sk-SK" dirty="0">
                <a:solidFill>
                  <a:srgbClr val="008000"/>
                </a:solidFill>
              </a:rPr>
              <a:t> volaní</a:t>
            </a:r>
          </a:p>
        </p:txBody>
      </p:sp>
      <p:sp>
        <p:nvSpPr>
          <p:cNvPr id="1046" name="Rectangle 4"/>
          <p:cNvSpPr>
            <a:spLocks noChangeArrowheads="1"/>
          </p:cNvSpPr>
          <p:nvPr/>
        </p:nvSpPr>
        <p:spPr bwMode="auto">
          <a:xfrm>
            <a:off x="307975" y="1609725"/>
            <a:ext cx="40290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 {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turn(-60)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turn(120)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turn(-60);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</a:t>
            </a:r>
          </a:p>
          <a:p>
            <a:pPr marL="357188" indent="-357188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}</a:t>
            </a:r>
            <a:endParaRPr lang="sk-SK" sz="2400" b="1" dirty="0">
              <a:solidFill>
                <a:srgbClr val="000066"/>
              </a:solidFill>
              <a:latin typeface="Courier New" pitchFamily="49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735031" y="1323909"/>
          <a:ext cx="4923777" cy="3257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6120880" y="4609322"/>
            <a:ext cx="65316" cy="94239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72970" y="5488175"/>
            <a:ext cx="4853994" cy="1200329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Každé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KK(1, 27) </a:t>
            </a:r>
            <a:r>
              <a:rPr lang="sk-SK" sz="2400" dirty="0">
                <a:latin typeface="Trebuchet MS" pitchFamily="34" charset="0"/>
              </a:rPr>
              <a:t>má za následok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4</a:t>
            </a:r>
            <a:r>
              <a:rPr lang="sk-SK" sz="2400" dirty="0">
                <a:latin typeface="Trebuchet MS" pitchFamily="34" charset="0"/>
              </a:rPr>
              <a:t> volania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KK(0, 9)</a:t>
            </a:r>
          </a:p>
          <a:p>
            <a:r>
              <a:rPr lang="sk-SK" sz="2400" dirty="0">
                <a:latin typeface="Trebuchet MS" pitchFamily="34" charset="0"/>
              </a:rPr>
              <a:t>celkom 4 x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4</a:t>
            </a:r>
            <a:r>
              <a:rPr lang="sk-SK" sz="2400" dirty="0">
                <a:latin typeface="Trebuchet MS" pitchFamily="34" charset="0"/>
              </a:rPr>
              <a:t> = 16 volaní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KK(0, 9)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je </a:t>
            </a:r>
            <a:r>
              <a:rPr lang="sk-SK" sz="4000" dirty="0" err="1"/>
              <a:t>rekurzia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073650"/>
          </a:xfrm>
        </p:spPr>
        <p:txBody>
          <a:bodyPr/>
          <a:lstStyle/>
          <a:p>
            <a:pPr eaLnBrk="1" hangingPunct="1"/>
            <a:r>
              <a:rPr lang="en-US" b="1" dirty="0" err="1"/>
              <a:t>Rekurzia</a:t>
            </a:r>
            <a:r>
              <a:rPr lang="sk-SK" dirty="0"/>
              <a:t> </a:t>
            </a:r>
            <a:r>
              <a:rPr lang="en-US" dirty="0"/>
              <a:t>= </a:t>
            </a:r>
            <a:r>
              <a:rPr lang="sk-SK" b="1" dirty="0">
                <a:solidFill>
                  <a:srgbClr val="FF0000"/>
                </a:solidFill>
              </a:rPr>
              <a:t>definícia</a:t>
            </a:r>
            <a:r>
              <a:rPr lang="sk-SK" dirty="0"/>
              <a:t> niečoho pomocou </a:t>
            </a:r>
            <a:r>
              <a:rPr lang="sk-SK" b="1" dirty="0">
                <a:solidFill>
                  <a:srgbClr val="FF0000"/>
                </a:solidFill>
              </a:rPr>
              <a:t>samého seba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(lat.</a:t>
            </a:r>
            <a:r>
              <a:rPr lang="sk-SK" sz="2400" dirty="0"/>
              <a:t> </a:t>
            </a:r>
            <a:r>
              <a:rPr lang="sk-SK" sz="2400" i="1" dirty="0" err="1"/>
              <a:t>recurrere</a:t>
            </a:r>
            <a:r>
              <a:rPr lang="sk-SK" sz="2400" dirty="0"/>
              <a:t> = bežať naspäť</a:t>
            </a:r>
            <a:r>
              <a:rPr lang="en-US" sz="2400" dirty="0"/>
              <a:t>)</a:t>
            </a:r>
            <a:endParaRPr lang="sk-SK" sz="2400" dirty="0"/>
          </a:p>
          <a:p>
            <a:pPr eaLnBrk="1" hangingPunct="1"/>
            <a:r>
              <a:rPr lang="sk-SK" dirty="0" err="1"/>
              <a:t>Rekurzia</a:t>
            </a:r>
            <a:r>
              <a:rPr lang="sk-SK" dirty="0"/>
              <a:t> môže mať </a:t>
            </a:r>
            <a:r>
              <a:rPr lang="sk-SK" b="1" dirty="0"/>
              <a:t>mnoho </a:t>
            </a:r>
            <a:r>
              <a:rPr lang="en-US" b="1" dirty="0"/>
              <a:t>pod</a:t>
            </a:r>
            <a:r>
              <a:rPr lang="sk-SK" b="1" dirty="0" err="1"/>
              <a:t>ôb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zrkadlá postavené oproti sebe</a:t>
            </a:r>
          </a:p>
          <a:p>
            <a:pPr lvl="1" eaLnBrk="1" hangingPunct="1"/>
            <a:r>
              <a:rPr lang="sk-SK" dirty="0" err="1">
                <a:solidFill>
                  <a:srgbClr val="FF0000"/>
                </a:solidFill>
              </a:rPr>
              <a:t>fraktály</a:t>
            </a:r>
            <a:endParaRPr lang="sk-SK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 err="1"/>
              <a:t>Kochova</a:t>
            </a:r>
            <a:r>
              <a:rPr lang="sk-SK" dirty="0"/>
              <a:t> vločka</a:t>
            </a:r>
          </a:p>
          <a:p>
            <a:pPr lvl="1" eaLnBrk="1" hangingPunct="1"/>
            <a:r>
              <a:rPr lang="sk-SK" dirty="0">
                <a:solidFill>
                  <a:srgbClr val="FF0000"/>
                </a:solidFill>
              </a:rPr>
              <a:t>rekurzívne </a:t>
            </a:r>
            <a:r>
              <a:rPr lang="en-US" dirty="0" err="1">
                <a:solidFill>
                  <a:srgbClr val="FF0000"/>
                </a:solidFill>
              </a:rPr>
              <a:t>definovan</a:t>
            </a:r>
            <a:r>
              <a:rPr lang="sk-SK" dirty="0">
                <a:solidFill>
                  <a:srgbClr val="FF0000"/>
                </a:solidFill>
              </a:rPr>
              <a:t>é</a:t>
            </a:r>
            <a:r>
              <a:rPr lang="sk-SK" dirty="0"/>
              <a:t> postupnosti</a:t>
            </a:r>
          </a:p>
          <a:p>
            <a:pPr lvl="2" eaLnBrk="1" hangingPunct="1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= a</a:t>
            </a:r>
            <a:r>
              <a:rPr lang="en-US" baseline="-25000" dirty="0">
                <a:solidFill>
                  <a:schemeClr val="tx1"/>
                </a:solidFill>
              </a:rPr>
              <a:t>n-1</a:t>
            </a:r>
            <a:r>
              <a:rPr lang="en-US" dirty="0">
                <a:solidFill>
                  <a:schemeClr val="tx1"/>
                </a:solidFill>
              </a:rPr>
              <a:t> + a</a:t>
            </a:r>
            <a:r>
              <a:rPr lang="en-US" baseline="-25000" dirty="0">
                <a:solidFill>
                  <a:schemeClr val="tx1"/>
                </a:solidFill>
              </a:rPr>
              <a:t>n-2</a:t>
            </a:r>
            <a:r>
              <a:rPr lang="en-US" dirty="0">
                <a:solidFill>
                  <a:schemeClr val="tx1"/>
                </a:solidFill>
              </a:rPr>
              <a:t>, a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= 0, a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= 1</a:t>
            </a:r>
            <a:endParaRPr lang="sk-SK" baseline="-25000" dirty="0">
              <a:solidFill>
                <a:schemeClr val="tx1"/>
              </a:solidFill>
            </a:endParaRPr>
          </a:p>
          <a:p>
            <a:pPr lvl="1" eaLnBrk="1" hangingPunct="1"/>
            <a:r>
              <a:rPr lang="sk-SK" dirty="0">
                <a:solidFill>
                  <a:srgbClr val="FF0000"/>
                </a:solidFill>
              </a:rPr>
              <a:t>rekurzívne funkcie</a:t>
            </a:r>
            <a:endParaRPr lang="en-US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/>
              <a:t>f</a:t>
            </a:r>
            <a:r>
              <a:rPr lang="en-US" dirty="0" err="1"/>
              <a:t>aktori</a:t>
            </a:r>
            <a:r>
              <a:rPr lang="sk-SK" dirty="0" err="1"/>
              <a:t>ál</a:t>
            </a:r>
            <a:r>
              <a:rPr lang="sk-SK" dirty="0"/>
              <a:t>: </a:t>
            </a:r>
            <a:r>
              <a:rPr lang="en-US" dirty="0">
                <a:solidFill>
                  <a:schemeClr val="tx1"/>
                </a:solidFill>
              </a:rPr>
              <a:t>n! = n * (n-1)!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	           0! = 1	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0" y="2698750"/>
            <a:ext cx="2381250" cy="37052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Koľko čiar sa nakreslí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Čiara sa kreslí, iba keď </a:t>
            </a:r>
            <a:r>
              <a:rPr lang="en-US" dirty="0"/>
              <a:t>u = 0</a:t>
            </a:r>
          </a:p>
          <a:p>
            <a:pPr eaLnBrk="1" hangingPunct="1"/>
            <a:r>
              <a:rPr lang="en-US" dirty="0"/>
              <a:t>K</a:t>
            </a:r>
            <a:r>
              <a:rPr lang="sk-SK" dirty="0"/>
              <a:t>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/>
              <a:t>, 81)</a:t>
            </a:r>
          </a:p>
          <a:p>
            <a:pPr lvl="1" eaLnBrk="1" hangingPunct="1"/>
            <a:r>
              <a:rPr lang="en-US" dirty="0"/>
              <a:t>16 </a:t>
            </a:r>
            <a:r>
              <a:rPr lang="en-US" dirty="0" err="1"/>
              <a:t>volan</a:t>
            </a:r>
            <a:r>
              <a:rPr lang="sk-SK" dirty="0"/>
              <a:t>í KK</a:t>
            </a:r>
            <a:r>
              <a:rPr lang="en-US" dirty="0"/>
              <a:t>(0, 9) = </a:t>
            </a:r>
            <a:r>
              <a:rPr lang="en-US" dirty="0">
                <a:solidFill>
                  <a:schemeClr val="hlink"/>
                </a:solidFill>
              </a:rPr>
              <a:t>16</a:t>
            </a:r>
            <a:r>
              <a:rPr lang="en-US" dirty="0"/>
              <a:t> </a:t>
            </a:r>
            <a:r>
              <a:rPr lang="sk-SK" dirty="0"/>
              <a:t>čiar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eaLnBrk="1" hangingPunct="1"/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/>
              <a:t>, 243) = 4 </a:t>
            </a:r>
            <a:r>
              <a:rPr lang="en-US" dirty="0" err="1"/>
              <a:t>volania</a:t>
            </a:r>
            <a:r>
              <a:rPr lang="en-US" dirty="0"/>
              <a:t> K</a:t>
            </a:r>
            <a:r>
              <a:rPr lang="sk-SK" dirty="0"/>
              <a:t>K</a:t>
            </a:r>
            <a:r>
              <a:rPr lang="en-US" dirty="0"/>
              <a:t>(2, 81) </a:t>
            </a:r>
          </a:p>
          <a:p>
            <a:pPr lvl="1" eaLnBrk="1" hangingPunct="1"/>
            <a:r>
              <a:rPr lang="en-US" dirty="0"/>
              <a:t>4 x </a:t>
            </a:r>
            <a:r>
              <a:rPr lang="en-US" dirty="0">
                <a:solidFill>
                  <a:schemeClr val="hlink"/>
                </a:solidFill>
              </a:rPr>
              <a:t>16</a:t>
            </a:r>
            <a:r>
              <a:rPr lang="en-US" dirty="0"/>
              <a:t> </a:t>
            </a:r>
            <a:r>
              <a:rPr lang="en-US" dirty="0" err="1"/>
              <a:t>volan</a:t>
            </a:r>
            <a:r>
              <a:rPr lang="sk-SK" dirty="0"/>
              <a:t>í KK</a:t>
            </a:r>
            <a:r>
              <a:rPr lang="en-US" dirty="0"/>
              <a:t>(0, 9) = </a:t>
            </a:r>
            <a:r>
              <a:rPr lang="en-US" dirty="0">
                <a:solidFill>
                  <a:srgbClr val="FF9900"/>
                </a:solidFill>
              </a:rPr>
              <a:t>64 </a:t>
            </a:r>
            <a:r>
              <a:rPr lang="sk-SK" dirty="0"/>
              <a:t>čiar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eaLnBrk="1" hangingPunct="1"/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dirty="0"/>
              <a:t>, 729) = 4 </a:t>
            </a:r>
            <a:r>
              <a:rPr lang="en-US" dirty="0" err="1"/>
              <a:t>volania</a:t>
            </a:r>
            <a:r>
              <a:rPr lang="en-US" dirty="0"/>
              <a:t> KK(3, 243)</a:t>
            </a:r>
          </a:p>
          <a:p>
            <a:pPr lvl="1" eaLnBrk="1" hangingPunct="1"/>
            <a:r>
              <a:rPr lang="en-US" dirty="0"/>
              <a:t>4 x </a:t>
            </a:r>
            <a:r>
              <a:rPr lang="en-US" dirty="0">
                <a:solidFill>
                  <a:srgbClr val="FF9900"/>
                </a:solidFill>
              </a:rPr>
              <a:t>64</a:t>
            </a:r>
            <a:r>
              <a:rPr lang="en-US" dirty="0"/>
              <a:t> </a:t>
            </a:r>
            <a:r>
              <a:rPr lang="sk-SK" dirty="0"/>
              <a:t>volaní K</a:t>
            </a:r>
            <a:r>
              <a:rPr lang="en-US" dirty="0"/>
              <a:t>(0, 9) = 256 </a:t>
            </a:r>
            <a:r>
              <a:rPr lang="sk-SK" dirty="0"/>
              <a:t>čiar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4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eaLnBrk="1" hangingPunct="1"/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, d)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r>
              <a:rPr lang="en-US" dirty="0"/>
              <a:t> </a:t>
            </a:r>
            <a:r>
              <a:rPr lang="sk-SK" dirty="0"/>
              <a:t>čiar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6588" y="2332038"/>
            <a:ext cx="1835150" cy="297656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685592" y="5514392"/>
            <a:ext cx="2864497" cy="5784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73370" y="5740102"/>
            <a:ext cx="2325397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Exponenciálna</a:t>
            </a:r>
            <a:r>
              <a:rPr lang="sk-SK" sz="2400" dirty="0">
                <a:latin typeface="Trebuchet MS" pitchFamily="34" charset="0"/>
              </a:rPr>
              <a:t> závislosť od u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</a:t>
            </a:r>
            <a:r>
              <a:rPr lang="sk-SK" dirty="0"/>
              <a:t>é úrovne sú dobré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dirty="0"/>
              <a:t>, </a:t>
            </a:r>
            <a:r>
              <a:rPr lang="sk-SK" dirty="0"/>
              <a:t>d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= 256 </a:t>
            </a:r>
            <a:r>
              <a:rPr lang="sk-SK" dirty="0"/>
              <a:t>čiar</a:t>
            </a:r>
            <a:endParaRPr lang="en-US" dirty="0"/>
          </a:p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20</a:t>
            </a:r>
            <a:r>
              <a:rPr lang="en-US" dirty="0"/>
              <a:t>, </a:t>
            </a:r>
            <a:r>
              <a:rPr lang="sk-SK" dirty="0"/>
              <a:t>d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= 1099511627776 </a:t>
            </a:r>
            <a:r>
              <a:rPr lang="sk-SK" dirty="0"/>
              <a:t>čiar</a:t>
            </a:r>
            <a:endParaRPr lang="en-US" dirty="0"/>
          </a:p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, d)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lvl="1"/>
            <a:r>
              <a:rPr lang="sk-SK" dirty="0"/>
              <a:t>na nakreslenie čiary treba aspoň jednu inštrukciu procesora</a:t>
            </a:r>
          </a:p>
          <a:p>
            <a:pPr lvl="1"/>
            <a:r>
              <a:rPr lang="sk-SK" dirty="0"/>
              <a:t>1</a:t>
            </a:r>
            <a:r>
              <a:rPr lang="en-US" dirty="0"/>
              <a:t>0</a:t>
            </a:r>
            <a:r>
              <a:rPr lang="sk-SK" dirty="0"/>
              <a:t> GHz procesor </a:t>
            </a:r>
            <a:r>
              <a:rPr lang="en-US" dirty="0"/>
              <a:t>&lt; 10</a:t>
            </a:r>
            <a:r>
              <a:rPr lang="en-US" baseline="30000" dirty="0"/>
              <a:t>10</a:t>
            </a:r>
            <a:r>
              <a:rPr lang="en-US" dirty="0"/>
              <a:t> in</a:t>
            </a:r>
            <a:r>
              <a:rPr lang="sk-SK" dirty="0" err="1"/>
              <a:t>štrukcií</a:t>
            </a:r>
            <a:r>
              <a:rPr lang="en-US" dirty="0"/>
              <a:t>/</a:t>
            </a:r>
            <a:r>
              <a:rPr lang="sk-SK" dirty="0"/>
              <a:t>čiar za sekundu</a:t>
            </a:r>
          </a:p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40</a:t>
            </a:r>
            <a:r>
              <a:rPr lang="en-US" dirty="0"/>
              <a:t>, </a:t>
            </a:r>
            <a:r>
              <a:rPr lang="sk-SK" dirty="0"/>
              <a:t>d</a:t>
            </a:r>
            <a:r>
              <a:rPr lang="en-US" dirty="0"/>
              <a:t>) = 4</a:t>
            </a:r>
            <a:r>
              <a:rPr lang="en-US" baseline="30000" dirty="0"/>
              <a:t>40</a:t>
            </a:r>
            <a:r>
              <a:rPr lang="sk-SK" dirty="0"/>
              <a:t> </a:t>
            </a:r>
            <a:r>
              <a:rPr lang="sk-SK" dirty="0" smtClean="0"/>
              <a:t>čiar</a:t>
            </a:r>
            <a:r>
              <a:rPr lang="en-US" dirty="0"/>
              <a:t> = </a:t>
            </a:r>
            <a:r>
              <a:rPr lang="en-US" dirty="0" smtClean="0"/>
              <a:t>16</a:t>
            </a:r>
            <a:r>
              <a:rPr lang="en-US" baseline="30000" dirty="0" smtClean="0"/>
              <a:t>20</a:t>
            </a:r>
            <a:r>
              <a:rPr lang="sk-SK" dirty="0" smtClean="0"/>
              <a:t> </a:t>
            </a:r>
            <a:r>
              <a:rPr lang="sk-SK" dirty="0"/>
              <a:t>čiar</a:t>
            </a:r>
            <a:r>
              <a:rPr lang="en-US" dirty="0" smtClean="0"/>
              <a:t> </a:t>
            </a:r>
            <a:r>
              <a:rPr lang="en-US" dirty="0"/>
              <a:t>&gt; 10</a:t>
            </a:r>
            <a:r>
              <a:rPr lang="en-US" baseline="30000" dirty="0"/>
              <a:t>20</a:t>
            </a:r>
            <a:r>
              <a:rPr lang="en-US" dirty="0"/>
              <a:t> </a:t>
            </a:r>
            <a:r>
              <a:rPr lang="sk-SK" dirty="0"/>
              <a:t>čiar</a:t>
            </a:r>
            <a:endParaRPr lang="en-US" dirty="0"/>
          </a:p>
          <a:p>
            <a:pPr lvl="1"/>
            <a:r>
              <a:rPr lang="en-US" dirty="0"/>
              <a:t>10</a:t>
            </a:r>
            <a:r>
              <a:rPr lang="en-US" baseline="30000" dirty="0"/>
              <a:t>20</a:t>
            </a:r>
            <a:r>
              <a:rPr lang="en-US" dirty="0"/>
              <a:t> </a:t>
            </a:r>
            <a:r>
              <a:rPr lang="sk-SK" dirty="0"/>
              <a:t>čiar</a:t>
            </a:r>
            <a:r>
              <a:rPr lang="en-US" dirty="0"/>
              <a:t> /</a:t>
            </a:r>
            <a:r>
              <a:rPr lang="sk-SK" dirty="0"/>
              <a:t> </a:t>
            </a:r>
            <a:r>
              <a:rPr lang="en-US" dirty="0"/>
              <a:t>10</a:t>
            </a:r>
            <a:r>
              <a:rPr lang="en-US" baseline="30000" dirty="0"/>
              <a:t>10</a:t>
            </a:r>
            <a:r>
              <a:rPr lang="en-US" dirty="0"/>
              <a:t> </a:t>
            </a:r>
            <a:r>
              <a:rPr lang="sk-SK" dirty="0"/>
              <a:t>čiar za sekundu</a:t>
            </a:r>
            <a:r>
              <a:rPr lang="en-US" dirty="0"/>
              <a:t> = 10</a:t>
            </a:r>
            <a:r>
              <a:rPr lang="en-US" baseline="30000" dirty="0"/>
              <a:t>10 </a:t>
            </a:r>
            <a:r>
              <a:rPr lang="sk-SK" dirty="0" err="1"/>
              <a:t>se</a:t>
            </a:r>
            <a:r>
              <a:rPr lang="en-US" dirty="0"/>
              <a:t>k</a:t>
            </a:r>
            <a:r>
              <a:rPr lang="sk-SK" dirty="0" err="1"/>
              <a:t>únd</a:t>
            </a:r>
            <a:endParaRPr lang="sk-SK" dirty="0"/>
          </a:p>
          <a:p>
            <a:pPr lvl="1"/>
            <a:r>
              <a:rPr lang="en-US" dirty="0"/>
              <a:t>1 </a:t>
            </a:r>
            <a:r>
              <a:rPr lang="en-US" dirty="0" err="1"/>
              <a:t>rok</a:t>
            </a:r>
            <a:r>
              <a:rPr lang="en-US" dirty="0"/>
              <a:t> = 31536000 </a:t>
            </a:r>
            <a:r>
              <a:rPr lang="en-US" dirty="0" err="1"/>
              <a:t>sek</a:t>
            </a:r>
            <a:r>
              <a:rPr lang="sk-SK" dirty="0" err="1"/>
              <a:t>únd</a:t>
            </a:r>
            <a:r>
              <a:rPr lang="sk-SK" dirty="0"/>
              <a:t> </a:t>
            </a:r>
            <a:r>
              <a:rPr lang="en-US" dirty="0"/>
              <a:t>~ </a:t>
            </a:r>
            <a:r>
              <a:rPr lang="en-US" dirty="0" err="1"/>
              <a:t>tretina</a:t>
            </a:r>
            <a:r>
              <a:rPr lang="en-US" dirty="0"/>
              <a:t> z 10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dirty="0" err="1"/>
              <a:t>sek</a:t>
            </a:r>
            <a:r>
              <a:rPr lang="sk-SK" dirty="0" err="1"/>
              <a:t>únd</a:t>
            </a:r>
            <a:endParaRPr lang="sk-SK" dirty="0"/>
          </a:p>
          <a:p>
            <a:pPr lvl="1"/>
            <a:r>
              <a:rPr lang="en-US" dirty="0"/>
              <a:t>10</a:t>
            </a:r>
            <a:r>
              <a:rPr lang="en-US" baseline="30000" dirty="0"/>
              <a:t>10 </a:t>
            </a:r>
            <a:r>
              <a:rPr lang="sk-SK" dirty="0" err="1"/>
              <a:t>se</a:t>
            </a:r>
            <a:r>
              <a:rPr lang="en-US" dirty="0"/>
              <a:t>k</a:t>
            </a:r>
            <a:r>
              <a:rPr lang="sk-SK" dirty="0" err="1"/>
              <a:t>únd</a:t>
            </a:r>
            <a:r>
              <a:rPr lang="sk-SK" dirty="0"/>
              <a:t> je viac ako </a:t>
            </a:r>
            <a:r>
              <a:rPr lang="en-US" dirty="0"/>
              <a:t>300 </a:t>
            </a:r>
            <a:r>
              <a:rPr lang="en-US" dirty="0" err="1"/>
              <a:t>rokov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"/>
          <p:cNvSpPr>
            <a:spLocks noGrp="1" noChangeArrowheads="1"/>
          </p:cNvSpPr>
          <p:nvPr>
            <p:ph type="title"/>
          </p:nvPr>
        </p:nvSpPr>
        <p:spPr>
          <a:xfrm>
            <a:off x="2017195" y="292911"/>
            <a:ext cx="6904037" cy="530225"/>
          </a:xfrm>
        </p:spPr>
        <p:txBody>
          <a:bodyPr/>
          <a:lstStyle/>
          <a:p>
            <a:pPr eaLnBrk="1" hangingPunct="1"/>
            <a:r>
              <a:rPr lang="sk-SK" sz="4000" dirty="0">
                <a:solidFill>
                  <a:srgbClr val="008000"/>
                </a:solidFill>
              </a:rPr>
              <a:t>Strom volaní</a:t>
            </a:r>
          </a:p>
        </p:txBody>
      </p:sp>
      <p:sp>
        <p:nvSpPr>
          <p:cNvPr id="20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315616"/>
            <a:ext cx="8510587" cy="5012159"/>
          </a:xfrm>
        </p:spPr>
        <p:txBody>
          <a:bodyPr/>
          <a:lstStyle/>
          <a:p>
            <a:pPr eaLnBrk="1" hangingPunct="1"/>
            <a:r>
              <a:rPr lang="sk-SK" sz="2400" b="1" dirty="0">
                <a:solidFill>
                  <a:srgbClr val="FF0000"/>
                </a:solidFill>
              </a:rPr>
              <a:t>Strom volaní</a:t>
            </a:r>
            <a:r>
              <a:rPr lang="sk-SK" sz="2400" dirty="0"/>
              <a:t> – zakreslenie toho, aké volania metód a s akými hodnotami parametrov sa realizujú pri nejakom konkrétnom volaní metódy.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629965" y="2289434"/>
          <a:ext cx="4981575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2363" y="2866274"/>
            <a:ext cx="3239800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Časť stromu volaní metódy </a:t>
            </a:r>
            <a:r>
              <a:rPr lang="sk-SK" sz="1800" i="1" dirty="0" err="1">
                <a:latin typeface="Trebuchet MS" pitchFamily="34" charset="0"/>
              </a:rPr>
              <a:t>kochovaKriva</a:t>
            </a:r>
            <a:r>
              <a:rPr lang="en-US" sz="1800" i="1" dirty="0">
                <a:latin typeface="Trebuchet MS" pitchFamily="34" charset="0"/>
              </a:rPr>
              <a:t>(2, 81)</a:t>
            </a:r>
            <a:endParaRPr lang="cs-CZ" sz="1800" i="1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756" y="5426975"/>
            <a:ext cx="8248051" cy="122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0282" y="4884796"/>
            <a:ext cx="2508902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Strom volaní metódy </a:t>
            </a:r>
            <a:r>
              <a:rPr lang="sk-SK" sz="1800" i="1" dirty="0" err="1">
                <a:latin typeface="Trebuchet MS" pitchFamily="34" charset="0"/>
              </a:rPr>
              <a:t>kochovaKriva</a:t>
            </a:r>
            <a:r>
              <a:rPr lang="en-US" sz="1800" i="1" dirty="0">
                <a:latin typeface="Trebuchet MS" pitchFamily="34" charset="0"/>
              </a:rPr>
              <a:t>(2, 81)</a:t>
            </a:r>
            <a:endParaRPr lang="cs-CZ" sz="1800" i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Call stack</a:t>
            </a:r>
            <a:endParaRPr lang="sk-SK" sz="4000"/>
          </a:p>
        </p:txBody>
      </p:sp>
      <p:sp>
        <p:nvSpPr>
          <p:cNvPr id="17411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28613" y="1441609"/>
            <a:ext cx="8497887" cy="4802187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Call stack</a:t>
            </a:r>
            <a:r>
              <a:rPr lang="en-US" dirty="0"/>
              <a:t> – </a:t>
            </a:r>
            <a:r>
              <a:rPr lang="en-US" dirty="0" err="1"/>
              <a:t>aktu</a:t>
            </a:r>
            <a:r>
              <a:rPr lang="sk-SK" dirty="0" err="1"/>
              <a:t>álna</a:t>
            </a:r>
            <a:r>
              <a:rPr lang="sk-SK" dirty="0"/>
              <a:t> postupnosť vzájomných volaní metód vo vykonávaní </a:t>
            </a:r>
            <a:r>
              <a:rPr lang="en-US" dirty="0"/>
              <a:t>(</a:t>
            </a:r>
            <a:r>
              <a:rPr lang="en-US" dirty="0" err="1"/>
              <a:t>kto</a:t>
            </a:r>
            <a:r>
              <a:rPr lang="en-US" dirty="0"/>
              <a:t> </a:t>
            </a:r>
            <a:r>
              <a:rPr lang="en-US" dirty="0" err="1"/>
              <a:t>koho</a:t>
            </a:r>
            <a:r>
              <a:rPr lang="en-US" dirty="0"/>
              <a:t> </a:t>
            </a:r>
            <a:r>
              <a:rPr lang="en-US" dirty="0" err="1"/>
              <a:t>volal</a:t>
            </a:r>
            <a:r>
              <a:rPr lang="en-US" dirty="0"/>
              <a:t>)</a:t>
            </a:r>
            <a:r>
              <a:rPr lang="sk-SK" dirty="0"/>
              <a:t>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2542099"/>
            <a:ext cx="5840412" cy="34623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4781550" y="3748088"/>
            <a:ext cx="1588" cy="1441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54912" y="5152273"/>
            <a:ext cx="2987871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V c</a:t>
            </a:r>
            <a:r>
              <a:rPr lang="en-US" sz="2400" dirty="0">
                <a:latin typeface="Trebuchet MS" pitchFamily="34" charset="0"/>
              </a:rPr>
              <a:t>all stack-u je v</a:t>
            </a:r>
            <a:r>
              <a:rPr lang="sk-SK" sz="2400" dirty="0" err="1">
                <a:latin typeface="Trebuchet MS" pitchFamily="34" charset="0"/>
              </a:rPr>
              <a:t>ždy</a:t>
            </a:r>
            <a:r>
              <a:rPr lang="sk-SK" sz="2400" dirty="0">
                <a:latin typeface="Trebuchet MS" pitchFamily="34" charset="0"/>
              </a:rPr>
              <a:t> nejaká vetva v strome volaní.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Čo obsahuje Call Stack</a:t>
            </a:r>
            <a:r>
              <a:rPr lang="en-US"/>
              <a:t>?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Položkami </a:t>
            </a:r>
            <a:r>
              <a:rPr lang="sk-SK" i="1" dirty="0" err="1"/>
              <a:t>Call</a:t>
            </a:r>
            <a:r>
              <a:rPr lang="sk-SK" i="1" dirty="0"/>
              <a:t> </a:t>
            </a:r>
            <a:r>
              <a:rPr lang="sk-SK" i="1" dirty="0" err="1"/>
              <a:t>Stack</a:t>
            </a:r>
            <a:r>
              <a:rPr lang="sk-SK" dirty="0" err="1"/>
              <a:t>-u</a:t>
            </a:r>
            <a:r>
              <a:rPr lang="sk-SK" dirty="0"/>
              <a:t> sú </a:t>
            </a:r>
            <a:r>
              <a:rPr lang="sk-SK" b="1" dirty="0">
                <a:solidFill>
                  <a:srgbClr val="FF0000"/>
                </a:solidFill>
              </a:rPr>
              <a:t>záznamy o volaniach metód</a:t>
            </a:r>
            <a:r>
              <a:rPr lang="sk-SK" dirty="0"/>
              <a:t>, ktorých vykonávanie </a:t>
            </a:r>
            <a:r>
              <a:rPr lang="sk-SK" b="1" dirty="0">
                <a:solidFill>
                  <a:srgbClr val="FF0000"/>
                </a:solidFill>
              </a:rPr>
              <a:t>začalo</a:t>
            </a:r>
            <a:r>
              <a:rPr lang="sk-SK" dirty="0"/>
              <a:t>, no ešte </a:t>
            </a:r>
            <a:r>
              <a:rPr lang="sk-SK" b="1" dirty="0">
                <a:solidFill>
                  <a:srgbClr val="FF0000"/>
                </a:solidFill>
              </a:rPr>
              <a:t>nebolo ukončené </a:t>
            </a:r>
            <a:r>
              <a:rPr lang="en-US" dirty="0"/>
              <a:t>(</a:t>
            </a:r>
            <a:r>
              <a:rPr lang="en-US" b="1" kern="1200" dirty="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return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defRPr/>
            </a:pPr>
            <a:endParaRPr lang="sk-SK" dirty="0"/>
          </a:p>
          <a:p>
            <a:pPr eaLnBrk="1" hangingPunct="1">
              <a:defRPr/>
            </a:pP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sk-SK" dirty="0"/>
              <a:t>ď máme veľa volaní tej istej metódy, každé jedno volanie vytvára </a:t>
            </a:r>
            <a:r>
              <a:rPr lang="sk-SK" dirty="0">
                <a:solidFill>
                  <a:srgbClr val="FF0000"/>
                </a:solidFill>
              </a:rPr>
              <a:t>nové lokálne </a:t>
            </a:r>
            <a:r>
              <a:rPr lang="sk-SK" dirty="0"/>
              <a:t>premenné</a:t>
            </a:r>
          </a:p>
          <a:p>
            <a:pPr lvl="1" eaLnBrk="1" hangingPunct="1">
              <a:defRPr/>
            </a:pPr>
            <a:r>
              <a:rPr lang="sk-SK" dirty="0"/>
              <a:t>pozorujme pri </a:t>
            </a:r>
            <a:r>
              <a:rPr lang="sk-SK" dirty="0" err="1"/>
              <a:t>debugovaní</a:t>
            </a:r>
            <a:r>
              <a:rPr lang="sk-SK" dirty="0"/>
              <a:t>...</a:t>
            </a:r>
          </a:p>
          <a:p>
            <a:pPr lvl="1" eaLnBrk="1" hangingPunct="1">
              <a:defRPr/>
            </a:pPr>
            <a:r>
              <a:rPr lang="sk-SK" dirty="0"/>
              <a:t>každé vykonávanie metódy má svoj vlastný „kontext“, ktorý obsahuje tieto lokálne premenné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Strom volaní a call stack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85965" cy="53003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Počet úrovní v strome volaní zodpovedá maximálnej výške 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stacku</a:t>
            </a:r>
            <a:r>
              <a:rPr lang="sk-SK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Ka</a:t>
            </a:r>
            <a:r>
              <a:rPr lang="sk-SK" dirty="0" err="1"/>
              <a:t>ždé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volanie</a:t>
            </a:r>
            <a:r>
              <a:rPr lang="sk-SK" dirty="0"/>
              <a:t> metódy </a:t>
            </a:r>
            <a:r>
              <a:rPr lang="sk-SK" b="1" dirty="0">
                <a:solidFill>
                  <a:srgbClr val="FF0000"/>
                </a:solidFill>
              </a:rPr>
              <a:t>pridáva</a:t>
            </a:r>
            <a:r>
              <a:rPr lang="sk-SK" dirty="0"/>
              <a:t> položku </a:t>
            </a:r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call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stacku</a:t>
            </a:r>
            <a:r>
              <a:rPr lang="sk-SK" dirty="0"/>
              <a:t>, návrat z metódy položku odoberá.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Maximálna </a:t>
            </a:r>
            <a:r>
              <a:rPr lang="en-US" dirty="0"/>
              <a:t>v</a:t>
            </a:r>
            <a:r>
              <a:rPr lang="sk-SK" dirty="0" err="1"/>
              <a:t>ýška</a:t>
            </a:r>
            <a:r>
              <a:rPr lang="sk-SK" dirty="0"/>
              <a:t> 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stack</a:t>
            </a:r>
            <a:r>
              <a:rPr lang="en-US" dirty="0"/>
              <a:t>-</a:t>
            </a:r>
            <a:r>
              <a:rPr lang="sk-SK" dirty="0"/>
              <a:t>u </a:t>
            </a:r>
            <a:r>
              <a:rPr lang="en-US" dirty="0"/>
              <a:t>a </a:t>
            </a:r>
            <a:r>
              <a:rPr lang="en-US" dirty="0" err="1"/>
              <a:t>teda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po</a:t>
            </a:r>
            <a:r>
              <a:rPr lang="sk-SK" b="1" dirty="0" err="1">
                <a:solidFill>
                  <a:srgbClr val="FF0000"/>
                </a:solidFill>
              </a:rPr>
              <a:t>čet</a:t>
            </a:r>
            <a:r>
              <a:rPr lang="sk-SK" b="1" dirty="0">
                <a:solidFill>
                  <a:srgbClr val="FF0000"/>
                </a:solidFill>
              </a:rPr>
              <a:t> rekurzívnych vnorení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je obmedzený</a:t>
            </a:r>
            <a:r>
              <a:rPr lang="sk-SK" dirty="0"/>
              <a:t> pamäťou vyhradenou pre 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stack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d</a:t>
            </a:r>
            <a:r>
              <a:rPr lang="en-US" dirty="0" err="1"/>
              <a:t>efault</a:t>
            </a:r>
            <a:r>
              <a:rPr lang="en-US" dirty="0"/>
              <a:t> 320-1024kB, </a:t>
            </a:r>
            <a:r>
              <a:rPr lang="sk-SK" dirty="0"/>
              <a:t>ale záleží od OS a verzie Javy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sk-SK" sz="1000" b="1" dirty="0">
              <a:solidFill>
                <a:srgbClr val="FF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Exception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in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thread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"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main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"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java.lang.StackOverflowError</a:t>
            </a:r>
            <a:endParaRPr lang="sk-SK" sz="2000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at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Fraktalka.sierpinski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sk-SK" sz="2000" b="1" dirty="0">
                <a:solidFill>
                  <a:srgbClr val="000080"/>
                </a:solidFill>
                <a:latin typeface="Courier New" pitchFamily="49" charset="0"/>
              </a:rPr>
              <a:t>Fraktalka.java:36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endParaRPr lang="sk-SK" sz="2000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at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Fraktalka.sierpinski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sk-SK" sz="2000" b="1" dirty="0">
                <a:solidFill>
                  <a:srgbClr val="000080"/>
                </a:solidFill>
                <a:latin typeface="Courier New" pitchFamily="49" charset="0"/>
              </a:rPr>
              <a:t>Fraktalka.java:36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957302" y="5013160"/>
            <a:ext cx="1522965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Uk</a:t>
            </a:r>
            <a:r>
              <a:rPr lang="sk-SK" sz="2400" dirty="0" err="1">
                <a:latin typeface="Trebuchet MS" pitchFamily="34" charset="0"/>
              </a:rPr>
              <a:t>ážka</a:t>
            </a:r>
            <a:r>
              <a:rPr lang="en-US" sz="2400" dirty="0">
                <a:latin typeface="Trebuchet MS" pitchFamily="34" charset="0"/>
              </a:rPr>
              <a:t>…</a:t>
            </a:r>
            <a:endParaRPr lang="cs-CZ" sz="2400" dirty="0">
              <a:latin typeface="Trebuchet MS" pitchFamily="34" charset="0"/>
            </a:endParaRPr>
          </a:p>
        </p:txBody>
      </p:sp>
      <p:pic>
        <p:nvPicPr>
          <p:cNvPr id="5" name="Picture 2" descr="Image result for power level over 9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67" y="4884505"/>
            <a:ext cx="1663733" cy="166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StackOverflowError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Výnimka </a:t>
            </a:r>
            <a:r>
              <a:rPr lang="sk-SK" b="1" i="1" dirty="0" err="1"/>
              <a:t>StackOverflowError</a:t>
            </a:r>
            <a:r>
              <a:rPr lang="sk-SK" dirty="0"/>
              <a:t> nastáva vtedy, ak je v </a:t>
            </a:r>
            <a:r>
              <a:rPr lang="en-US" dirty="0"/>
              <a:t>c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en-US" dirty="0"/>
              <a:t>s</a:t>
            </a:r>
            <a:r>
              <a:rPr lang="sk-SK" dirty="0" err="1"/>
              <a:t>tacku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priveľa otvorených volaní</a:t>
            </a:r>
            <a:r>
              <a:rPr lang="sk-SK" dirty="0"/>
              <a:t> metód</a:t>
            </a:r>
          </a:p>
          <a:p>
            <a:pPr eaLnBrk="1" hangingPunct="1"/>
            <a:r>
              <a:rPr lang="sk-SK" dirty="0"/>
              <a:t>V praxi to zvyčajne znamená, že máme </a:t>
            </a:r>
            <a:r>
              <a:rPr lang="sk-SK" dirty="0" err="1"/>
              <a:t>rekurziu</a:t>
            </a:r>
            <a:r>
              <a:rPr lang="sk-SK" dirty="0"/>
              <a:t>, ktorá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k-SK" dirty="0"/>
              <a:t>„</a:t>
            </a:r>
            <a:r>
              <a:rPr lang="sk-SK" dirty="0" err="1"/>
              <a:t>zacyklila</a:t>
            </a:r>
            <a:r>
              <a:rPr lang="sk-SK" dirty="0"/>
              <a:t>“</a:t>
            </a:r>
            <a:r>
              <a:rPr lang="en-US" dirty="0"/>
              <a:t> (</a:t>
            </a:r>
            <a:r>
              <a:rPr lang="en-US" dirty="0" err="1"/>
              <a:t>nekone</a:t>
            </a:r>
            <a:r>
              <a:rPr lang="sk-SK" dirty="0" err="1"/>
              <a:t>čné</a:t>
            </a:r>
            <a:r>
              <a:rPr lang="sk-SK" dirty="0"/>
              <a:t> vnáranie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sk-SK" dirty="0" err="1">
                <a:solidFill>
                  <a:srgbClr val="FF0000"/>
                </a:solidFill>
              </a:rPr>
              <a:t>eustálym</a:t>
            </a:r>
            <a:r>
              <a:rPr lang="sk-SK" dirty="0">
                <a:solidFill>
                  <a:srgbClr val="FF0000"/>
                </a:solidFill>
              </a:rPr>
              <a:t> rekurzívnym vnoreniam zabraňuje iba správne naprogramované obslúženie </a:t>
            </a:r>
            <a:r>
              <a:rPr lang="en-US" dirty="0" err="1">
                <a:solidFill>
                  <a:srgbClr val="FF0000"/>
                </a:solidFill>
              </a:rPr>
              <a:t>trivi</a:t>
            </a:r>
            <a:r>
              <a:rPr lang="sk-SK" dirty="0" err="1">
                <a:solidFill>
                  <a:srgbClr val="FF0000"/>
                </a:solidFill>
              </a:rPr>
              <a:t>álneho</a:t>
            </a:r>
            <a:r>
              <a:rPr lang="sk-SK" dirty="0">
                <a:solidFill>
                  <a:srgbClr val="FF0000"/>
                </a:solidFill>
              </a:rPr>
              <a:t> prípadu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sk-SK" dirty="0">
                <a:solidFill>
                  <a:srgbClr val="FF0000"/>
                </a:solidFill>
              </a:rPr>
              <a:t>„dna“ </a:t>
            </a:r>
            <a:r>
              <a:rPr lang="sk-SK" dirty="0" err="1">
                <a:solidFill>
                  <a:srgbClr val="FF0000"/>
                </a:solidFill>
              </a:rPr>
              <a:t>rekurzie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en-US" dirty="0" err="1"/>
              <a:t>Typick</a:t>
            </a:r>
            <a:r>
              <a:rPr lang="sk-SK" dirty="0"/>
              <a:t>á chyba pri použití </a:t>
            </a:r>
            <a:r>
              <a:rPr lang="sk-SK" dirty="0" err="1"/>
              <a:t>rekurzie</a:t>
            </a:r>
            <a:r>
              <a:rPr lang="sk-SK" dirty="0"/>
              <a:t> je </a:t>
            </a:r>
            <a:r>
              <a:rPr lang="sk-SK" b="1" dirty="0"/>
              <a:t>zabudnuté</a:t>
            </a:r>
            <a:r>
              <a:rPr lang="sk-SK" dirty="0"/>
              <a:t> alebo </a:t>
            </a:r>
            <a:r>
              <a:rPr lang="sk-SK" b="1" dirty="0"/>
              <a:t>nesprávne</a:t>
            </a:r>
            <a:r>
              <a:rPr lang="sk-SK" dirty="0"/>
              <a:t> naprogramované </a:t>
            </a:r>
            <a:r>
              <a:rPr lang="sk-SK" b="1" dirty="0">
                <a:solidFill>
                  <a:srgbClr val="FF0000"/>
                </a:solidFill>
              </a:rPr>
              <a:t>spracovanie bázy </a:t>
            </a:r>
            <a:r>
              <a:rPr lang="sk-SK" b="1" dirty="0" err="1">
                <a:solidFill>
                  <a:srgbClr val="FF0000"/>
                </a:solidFill>
              </a:rPr>
              <a:t>rekurzie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sk-SK" dirty="0"/>
              <a:t>triviálneho prípadu</a:t>
            </a:r>
            <a:r>
              <a:rPr lang="en-US" dirty="0"/>
              <a:t>)</a:t>
            </a:r>
            <a:r>
              <a:rPr lang="sk-SK" dirty="0"/>
              <a:t>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Fraktály trochu inak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166100" cy="5332412"/>
          </a:xfrm>
        </p:spPr>
        <p:txBody>
          <a:bodyPr/>
          <a:lstStyle/>
          <a:p>
            <a:pPr eaLnBrk="1" hangingPunct="1"/>
            <a:r>
              <a:rPr lang="en-US" sz="2400" b="1"/>
              <a:t>Alternat</a:t>
            </a:r>
            <a:r>
              <a:rPr lang="sk-SK" sz="2400" b="1"/>
              <a:t>íva na zastavenie</a:t>
            </a:r>
            <a:r>
              <a:rPr lang="sk-SK" sz="2400"/>
              <a:t> rekurzívnych volaní bez určenia maximálnej úrovne rekurzívneho vnorenia</a:t>
            </a:r>
            <a:r>
              <a:rPr lang="en-US" sz="2400"/>
              <a:t>: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7F0055"/>
                </a:solidFill>
                <a:latin typeface="Courier New" pitchFamily="49" charset="0"/>
              </a:rPr>
              <a:t>	  </a:t>
            </a: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 kochovaKrivka(</a:t>
            </a: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 dlzka) {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 (dlzka &lt; 1) {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.step(dlzka);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180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b="1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.turn(-60);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.turn(120);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.kochovaKrivka(dlzka/3);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.turn(-60);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180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338734" y="3191068"/>
            <a:ext cx="1791476" cy="3265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84979" y="2903596"/>
            <a:ext cx="3135086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Končíme, keď tvar je už príliš malý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na ďalšie kreslenie.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Rekurzia v matematike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Rekurzívne definície sú v matematike časté</a:t>
            </a:r>
            <a:r>
              <a:rPr lang="en-US" dirty="0"/>
              <a:t>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</a:t>
            </a:r>
            <a:r>
              <a:rPr lang="en-US" b="1" dirty="0" err="1">
                <a:solidFill>
                  <a:srgbClr val="FF0000"/>
                </a:solidFill>
              </a:rPr>
              <a:t>ekur</a:t>
            </a:r>
            <a:r>
              <a:rPr lang="sk-SK" b="1" dirty="0">
                <a:solidFill>
                  <a:srgbClr val="FF0000"/>
                </a:solidFill>
              </a:rPr>
              <a:t>zívne definované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postupnosti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rekurzívne definovateľné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matematické funkcie</a:t>
            </a:r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Pre</a:t>
            </a:r>
            <a:r>
              <a:rPr lang="sk-SK" dirty="0"/>
              <a:t>čo </a:t>
            </a:r>
            <a:r>
              <a:rPr lang="sk-SK" b="1" dirty="0"/>
              <a:t>matematici</a:t>
            </a:r>
            <a:r>
              <a:rPr lang="sk-SK" dirty="0"/>
              <a:t> </a:t>
            </a:r>
            <a:r>
              <a:rPr lang="sk-SK" b="1" dirty="0" err="1"/>
              <a:t>použivajú</a:t>
            </a:r>
            <a:r>
              <a:rPr lang="sk-SK" dirty="0"/>
              <a:t> </a:t>
            </a:r>
            <a:r>
              <a:rPr lang="sk-SK" b="1" dirty="0" err="1"/>
              <a:t>rekurziu</a:t>
            </a:r>
            <a:r>
              <a:rPr lang="en-US" b="1"/>
              <a:t>?</a:t>
            </a:r>
            <a:endParaRPr lang="en-US" dirty="0"/>
          </a:p>
          <a:p>
            <a:pPr lvl="1" eaLnBrk="1" hangingPunct="1"/>
            <a:r>
              <a:rPr lang="sk-SK" dirty="0"/>
              <a:t>j</a:t>
            </a:r>
            <a:r>
              <a:rPr lang="en-US" dirty="0" err="1"/>
              <a:t>ednoduch</a:t>
            </a:r>
            <a:r>
              <a:rPr lang="sk-SK" dirty="0" err="1"/>
              <a:t>ší</a:t>
            </a:r>
            <a:r>
              <a:rPr lang="sk-SK" dirty="0"/>
              <a:t> zápis</a:t>
            </a:r>
          </a:p>
          <a:p>
            <a:pPr lvl="1" eaLnBrk="1" hangingPunct="1"/>
            <a:r>
              <a:rPr lang="sk-SK" dirty="0"/>
              <a:t>lepšie zachytenie vlastností pojmu</a:t>
            </a:r>
            <a:r>
              <a:rPr lang="en-US" dirty="0"/>
              <a:t>/</a:t>
            </a:r>
            <a:r>
              <a:rPr lang="en-US" dirty="0" err="1"/>
              <a:t>funkci</a:t>
            </a:r>
            <a:r>
              <a:rPr lang="sk-SK" dirty="0"/>
              <a:t>e</a:t>
            </a:r>
            <a:endParaRPr lang="en-US" dirty="0"/>
          </a:p>
          <a:p>
            <a:pPr lvl="1" eaLnBrk="1" hangingPunct="1"/>
            <a:r>
              <a:rPr lang="sk-SK" dirty="0"/>
              <a:t>i</a:t>
            </a:r>
            <a:r>
              <a:rPr lang="en-US" dirty="0"/>
              <a:t>de</a:t>
            </a:r>
            <a:r>
              <a:rPr lang="sk-SK" dirty="0" err="1"/>
              <a:t>álne</a:t>
            </a:r>
            <a:r>
              <a:rPr lang="sk-SK" dirty="0"/>
              <a:t> na dokazovanie matematickou indukciou</a:t>
            </a:r>
          </a:p>
          <a:p>
            <a:pPr lvl="1" eaLnBrk="1" hangingPunct="1"/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Statick</a:t>
            </a:r>
            <a:r>
              <a:rPr lang="sk-SK" dirty="0"/>
              <a:t>é metódy a premenné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Statické metódy a premenné:</a:t>
            </a:r>
          </a:p>
          <a:p>
            <a:pPr lvl="1"/>
            <a:r>
              <a:rPr lang="sk-SK"/>
              <a:t>označujú sa kľúčovým slovom </a:t>
            </a:r>
            <a:r>
              <a:rPr lang="sk-SK" b="1"/>
              <a:t>static</a:t>
            </a:r>
          </a:p>
          <a:p>
            <a:pPr lvl="1"/>
            <a:r>
              <a:rPr lang="en-US" b="1"/>
              <a:t>s</a:t>
            </a:r>
            <a:r>
              <a:rPr lang="sk-SK" b="1"/>
              <a:t>tatic </a:t>
            </a:r>
            <a:r>
              <a:rPr lang="en-US"/>
              <a:t>= </a:t>
            </a:r>
            <a:r>
              <a:rPr lang="sk-SK"/>
              <a:t>„patriaci triede“</a:t>
            </a:r>
          </a:p>
          <a:p>
            <a:pPr lvl="1"/>
            <a:r>
              <a:rPr lang="sk-SK"/>
              <a:t>statická premenná je </a:t>
            </a:r>
            <a:r>
              <a:rPr lang="sk-SK">
                <a:solidFill>
                  <a:srgbClr val="FF0000"/>
                </a:solidFill>
              </a:rPr>
              <a:t>premenná triedy</a:t>
            </a:r>
            <a:r>
              <a:rPr lang="sk-SK"/>
              <a:t>, všetky objekty danej triedy ju „zdieľajú“</a:t>
            </a:r>
          </a:p>
          <a:p>
            <a:pPr lvl="1"/>
            <a:r>
              <a:rPr lang="sk-SK"/>
              <a:t>statická metóda je </a:t>
            </a:r>
            <a:r>
              <a:rPr lang="sk-SK">
                <a:solidFill>
                  <a:srgbClr val="FF0000"/>
                </a:solidFill>
              </a:rPr>
              <a:t>metóda triedy</a:t>
            </a:r>
            <a:r>
              <a:rPr lang="sk-SK"/>
              <a:t>, </a:t>
            </a:r>
            <a:r>
              <a:rPr lang="sk-SK" b="1">
                <a:solidFill>
                  <a:srgbClr val="FF0000"/>
                </a:solidFill>
              </a:rPr>
              <a:t>volá sa nad triedou</a:t>
            </a:r>
            <a:r>
              <a:rPr lang="sk-SK"/>
              <a:t>, nie nad objektom danej triedy </a:t>
            </a:r>
          </a:p>
          <a:p>
            <a:pPr lvl="2"/>
            <a:r>
              <a:rPr lang="en-US"/>
              <a:t>m</a:t>
            </a:r>
            <a:r>
              <a:rPr lang="sk-SK"/>
              <a:t>ôže volať iné statické metódy a používať statické premenné</a:t>
            </a:r>
          </a:p>
          <a:p>
            <a:pPr lvl="1"/>
            <a:r>
              <a:rPr lang="sk-SK"/>
              <a:t>budeme ich používať </a:t>
            </a:r>
            <a:r>
              <a:rPr lang="en-US"/>
              <a:t>v niektor</a:t>
            </a:r>
            <a:r>
              <a:rPr lang="sk-SK"/>
              <a:t>ých našich malých experimentálnych programčekoch</a:t>
            </a:r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Rekurzia v obraze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4767262" cy="4802187"/>
          </a:xfrm>
        </p:spPr>
        <p:txBody>
          <a:bodyPr/>
          <a:lstStyle/>
          <a:p>
            <a:pPr eaLnBrk="1" hangingPunct="1"/>
            <a:r>
              <a:rPr lang="sk-SK" dirty="0"/>
              <a:t>Ako by sme opísali obraz</a:t>
            </a:r>
            <a:r>
              <a:rPr lang="en-US" dirty="0"/>
              <a:t>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sk-SK" dirty="0" err="1">
                <a:solidFill>
                  <a:srgbClr val="FF0000"/>
                </a:solidFill>
              </a:rPr>
              <a:t>Mona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Líza</a:t>
            </a:r>
            <a:r>
              <a:rPr lang="sk-SK" dirty="0">
                <a:solidFill>
                  <a:srgbClr val="FF0000"/>
                </a:solidFill>
              </a:rPr>
              <a:t> s obrazom“</a:t>
            </a:r>
            <a:r>
              <a:rPr lang="en-US" dirty="0"/>
              <a:t>?</a:t>
            </a:r>
          </a:p>
          <a:p>
            <a:pPr eaLnBrk="1" hangingPunct="1"/>
            <a:r>
              <a:rPr lang="sk-SK" dirty="0"/>
              <a:t>Na o</a:t>
            </a:r>
            <a:r>
              <a:rPr lang="en-US" dirty="0" err="1"/>
              <a:t>braz</a:t>
            </a:r>
            <a:r>
              <a:rPr lang="sk-SK" dirty="0"/>
              <a:t>e</a:t>
            </a:r>
            <a:r>
              <a:rPr lang="en-US" dirty="0"/>
              <a:t>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en-US" dirty="0">
                <a:solidFill>
                  <a:srgbClr val="FF0000"/>
                </a:solidFill>
              </a:rPr>
              <a:t>Mona L</a:t>
            </a:r>
            <a:r>
              <a:rPr lang="sk-SK" dirty="0" err="1">
                <a:solidFill>
                  <a:srgbClr val="FF0000"/>
                </a:solidFill>
              </a:rPr>
              <a:t>íza</a:t>
            </a:r>
            <a:r>
              <a:rPr lang="sk-SK" dirty="0">
                <a:solidFill>
                  <a:srgbClr val="FF0000"/>
                </a:solidFill>
              </a:rPr>
              <a:t> s obrazom“</a:t>
            </a:r>
            <a:r>
              <a:rPr lang="sk-SK" dirty="0"/>
              <a:t> je namaľovaná </a:t>
            </a:r>
            <a:r>
              <a:rPr lang="sk-SK" dirty="0" err="1"/>
              <a:t>Mona</a:t>
            </a:r>
            <a:r>
              <a:rPr lang="sk-SK" dirty="0"/>
              <a:t> </a:t>
            </a:r>
            <a:r>
              <a:rPr lang="sk-SK" dirty="0" err="1"/>
              <a:t>Líza</a:t>
            </a:r>
            <a:r>
              <a:rPr lang="sk-SK" dirty="0"/>
              <a:t>, ktorá drží v rukách obraz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sk-SK" dirty="0" err="1">
                <a:solidFill>
                  <a:srgbClr val="FF0000"/>
                </a:solidFill>
              </a:rPr>
              <a:t>Mona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Líza</a:t>
            </a:r>
            <a:r>
              <a:rPr lang="sk-SK" dirty="0">
                <a:solidFill>
                  <a:srgbClr val="FF0000"/>
                </a:solidFill>
              </a:rPr>
              <a:t> s obrazom“</a:t>
            </a:r>
            <a:r>
              <a:rPr lang="sk-SK" dirty="0"/>
              <a:t>.</a:t>
            </a:r>
          </a:p>
          <a:p>
            <a:pPr eaLnBrk="1" hangingPunct="1"/>
            <a:r>
              <a:rPr lang="sk-SK" dirty="0"/>
              <a:t>Formálne</a:t>
            </a:r>
            <a:r>
              <a:rPr lang="en-US" dirty="0"/>
              <a:t>j</a:t>
            </a:r>
            <a:r>
              <a:rPr lang="sk-SK" dirty="0" err="1"/>
              <a:t>šie</a:t>
            </a:r>
            <a:r>
              <a:rPr lang="sk-SK" dirty="0"/>
              <a:t>:</a:t>
            </a:r>
          </a:p>
          <a:p>
            <a:pPr lvl="1" algn="ctr" eaLnBrk="1" hangingPunct="1">
              <a:buFontTx/>
              <a:buNone/>
            </a:pPr>
            <a:r>
              <a:rPr lang="sk-SK" b="1" dirty="0"/>
              <a:t> OML</a:t>
            </a:r>
            <a:r>
              <a:rPr lang="en-US" b="1" dirty="0"/>
              <a:t> je (ML + men</a:t>
            </a:r>
            <a:r>
              <a:rPr lang="sk-SK" b="1" dirty="0" err="1"/>
              <a:t>ší</a:t>
            </a:r>
            <a:r>
              <a:rPr lang="sk-SK" b="1" dirty="0"/>
              <a:t> </a:t>
            </a:r>
            <a:r>
              <a:rPr lang="en-US" b="1" dirty="0"/>
              <a:t>OML)</a:t>
            </a:r>
            <a:endParaRPr lang="sk-SK" b="1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725" y="1568450"/>
            <a:ext cx="3033713" cy="47212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Faktoriál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0! = 1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n! = n * (n-1)!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>
              <a:buFontTx/>
              <a:buNone/>
            </a:pP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11163" y="2927350"/>
            <a:ext cx="7426325" cy="267765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1" algn="l"/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faktorial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n) {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(n == 0)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1;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n * </a:t>
            </a:r>
            <a:r>
              <a:rPr lang="sk-SK" sz="2400" i="1" dirty="0" err="1">
                <a:solidFill>
                  <a:srgbClr val="000000"/>
                </a:solidFill>
                <a:latin typeface="Courier New" pitchFamily="49" charset="0"/>
              </a:rPr>
              <a:t>faktorial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(n-1);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algn="l"/>
            <a:endParaRPr lang="sk-SK" sz="2400" dirty="0">
              <a:latin typeface="Courier New" pitchFamily="49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3508308" y="3694922"/>
            <a:ext cx="2388638" cy="195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96947" y="3463432"/>
            <a:ext cx="273387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Báza </a:t>
            </a:r>
            <a:r>
              <a:rPr lang="sk-SK" sz="2400" dirty="0" err="1">
                <a:latin typeface="Trebuchet MS" pitchFamily="34" charset="0"/>
              </a:rPr>
              <a:t>rekurzie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627983" y="4805265"/>
            <a:ext cx="1166325" cy="102636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50767" y="5565930"/>
            <a:ext cx="2796074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Rekurzívne volanie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Fibonacciho</a:t>
            </a:r>
            <a:r>
              <a:rPr lang="sk-SK" sz="4000" dirty="0"/>
              <a:t> postupnosť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F</a:t>
            </a:r>
            <a:r>
              <a:rPr lang="en-US" baseline="-25000" dirty="0"/>
              <a:t>0</a:t>
            </a:r>
            <a:r>
              <a:rPr lang="en-US" dirty="0"/>
              <a:t> = 0, F</a:t>
            </a:r>
            <a:r>
              <a:rPr lang="en-US" baseline="-25000" dirty="0"/>
              <a:t>1</a:t>
            </a:r>
            <a:r>
              <a:rPr lang="en-US" dirty="0"/>
              <a:t> = 1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i </a:t>
            </a:r>
            <a:r>
              <a:rPr lang="en-US" dirty="0">
                <a:solidFill>
                  <a:srgbClr val="FF0000"/>
                </a:solidFill>
              </a:rPr>
              <a:t>= F</a:t>
            </a:r>
            <a:r>
              <a:rPr lang="en-US" baseline="-25000" dirty="0">
                <a:solidFill>
                  <a:srgbClr val="FF0000"/>
                </a:solidFill>
              </a:rPr>
              <a:t>i-1</a:t>
            </a:r>
            <a:r>
              <a:rPr lang="en-US" dirty="0">
                <a:solidFill>
                  <a:srgbClr val="FF0000"/>
                </a:solidFill>
              </a:rPr>
              <a:t> + F</a:t>
            </a:r>
            <a:r>
              <a:rPr lang="en-US" baseline="-25000" dirty="0">
                <a:solidFill>
                  <a:srgbClr val="FF0000"/>
                </a:solidFill>
              </a:rPr>
              <a:t>i-2</a:t>
            </a:r>
          </a:p>
          <a:p>
            <a:pPr eaLnBrk="1" hangingPunct="1"/>
            <a:endParaRPr lang="en-US" baseline="-25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aseline="-25000" dirty="0" err="1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n) {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(n == 0)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0;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(n =</a:t>
            </a:r>
            <a:r>
              <a:rPr lang="en-US" baseline="-25000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1)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1;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i="1" baseline="-25000" dirty="0" err="1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(n-</a:t>
            </a:r>
            <a:r>
              <a:rPr lang="en-US" baseline="-250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) + </a:t>
            </a:r>
            <a:r>
              <a:rPr lang="sk-SK" i="1" baseline="-25000" dirty="0" err="1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(n-</a:t>
            </a:r>
            <a:r>
              <a:rPr lang="en-US" baseline="-25000" dirty="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); 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100" y="1376363"/>
            <a:ext cx="1711325" cy="20812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743200" y="1912938"/>
            <a:ext cx="446881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3366"/>
                </a:solidFill>
              </a:rPr>
              <a:t>0, 1, 1, 2, 3, 5, 8,13,21, …</a:t>
            </a:r>
            <a:endParaRPr lang="sk-SK" sz="2400" i="1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008000"/>
                </a:solidFill>
              </a:rPr>
              <a:t>Strom </a:t>
            </a:r>
            <a:r>
              <a:rPr lang="en-US" sz="4000" dirty="0" err="1">
                <a:solidFill>
                  <a:srgbClr val="008000"/>
                </a:solidFill>
              </a:rPr>
              <a:t>volan</a:t>
            </a:r>
            <a:r>
              <a:rPr lang="sk-SK" sz="4000" dirty="0">
                <a:solidFill>
                  <a:srgbClr val="008000"/>
                </a:solidFill>
              </a:rPr>
              <a:t>í </a:t>
            </a:r>
            <a:r>
              <a:rPr lang="sk-SK" sz="4000" dirty="0" err="1">
                <a:solidFill>
                  <a:srgbClr val="008000"/>
                </a:solidFill>
              </a:rPr>
              <a:t>Fibonacciho</a:t>
            </a:r>
            <a:r>
              <a:rPr lang="sk-SK" sz="4000" dirty="0">
                <a:solidFill>
                  <a:srgbClr val="008000"/>
                </a:solidFill>
              </a:rPr>
              <a:t> </a:t>
            </a:r>
            <a:r>
              <a:rPr lang="en-US" sz="4000" dirty="0">
                <a:solidFill>
                  <a:srgbClr val="008000"/>
                </a:solidFill>
              </a:rPr>
              <a:t>4</a:t>
            </a:r>
            <a:endParaRPr lang="sk-SK" sz="4000" dirty="0">
              <a:solidFill>
                <a:srgbClr val="008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098" y="1287329"/>
            <a:ext cx="5271795" cy="52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94318" y="1688839"/>
            <a:ext cx="1922105" cy="115699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7281" y="1326722"/>
            <a:ext cx="2481943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Vrátená hodnota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Rekurzia v algoritmoch</a:t>
            </a:r>
            <a:endParaRPr lang="sk-SK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454227"/>
            <a:ext cx="8574505" cy="53003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Rekurzívne riešenie je </a:t>
            </a:r>
            <a:r>
              <a:rPr lang="sk-SK" b="1" dirty="0"/>
              <a:t>základný stavebný kameň</a:t>
            </a:r>
            <a:r>
              <a:rPr lang="sk-SK" dirty="0"/>
              <a:t> väčšiny algoritmov</a:t>
            </a:r>
            <a:r>
              <a:rPr lang="en-US" dirty="0"/>
              <a:t>.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Idea: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Problém „úrovne </a:t>
            </a:r>
            <a:r>
              <a:rPr lang="sk-SK" b="1" dirty="0"/>
              <a:t>u</a:t>
            </a:r>
            <a:r>
              <a:rPr lang="sk-SK" dirty="0"/>
              <a:t>“ chceme </a:t>
            </a:r>
            <a:r>
              <a:rPr lang="sk-SK" b="1" dirty="0">
                <a:solidFill>
                  <a:srgbClr val="FF0000"/>
                </a:solidFill>
              </a:rPr>
              <a:t>zredukovať</a:t>
            </a:r>
            <a:r>
              <a:rPr lang="sk-SK" dirty="0"/>
              <a:t> na niekoľko menších problémov „menšej úrovne“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zvyčajne „úroveň“ </a:t>
            </a:r>
            <a:r>
              <a:rPr lang="en-US" dirty="0"/>
              <a:t>= </a:t>
            </a:r>
            <a:r>
              <a:rPr lang="en-US" dirty="0" err="1"/>
              <a:t>ve</a:t>
            </a:r>
            <a:r>
              <a:rPr lang="sk-SK" dirty="0" err="1"/>
              <a:t>ľkosť</a:t>
            </a:r>
            <a:r>
              <a:rPr lang="sk-SK" dirty="0"/>
              <a:t> vstupu</a:t>
            </a:r>
          </a:p>
          <a:p>
            <a:pPr lvl="1" eaLnBrk="1" hangingPunct="1">
              <a:lnSpc>
                <a:spcPct val="90000"/>
              </a:lnSpc>
            </a:pPr>
            <a:endParaRPr lang="sk-SK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Rekurzívny prístup k nájdeniu efektívneho algoritmu neznamená ešte rekurzívnu implementáciu </a:t>
            </a:r>
            <a:r>
              <a:rPr lang="en-US" dirty="0">
                <a:solidFill>
                  <a:srgbClr val="FF0000"/>
                </a:solidFill>
              </a:rPr>
              <a:t>!!!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Maximum v </a:t>
            </a:r>
            <a:r>
              <a:rPr lang="en-US" sz="4000" dirty="0"/>
              <a:t>pod</a:t>
            </a:r>
            <a:r>
              <a:rPr lang="sk-SK" sz="4000" dirty="0"/>
              <a:t>poli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maximum(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sk-SK" dirty="0"/>
              <a:t>Funkcia má </a:t>
            </a:r>
            <a:r>
              <a:rPr lang="sk-SK" dirty="0" err="1"/>
              <a:t>vrátit</a:t>
            </a:r>
            <a:r>
              <a:rPr lang="sk-SK" dirty="0"/>
              <a:t> maximálnu hodnotu v poli </a:t>
            </a:r>
            <a:r>
              <a:rPr lang="sk-SK" b="1" i="1" dirty="0">
                <a:solidFill>
                  <a:srgbClr val="FF0000"/>
                </a:solidFill>
              </a:rPr>
              <a:t>p</a:t>
            </a:r>
            <a:r>
              <a:rPr lang="sk-SK" dirty="0"/>
              <a:t> na políčkach s </a:t>
            </a:r>
            <a:r>
              <a:rPr lang="sk-SK" dirty="0" err="1"/>
              <a:t>indexami</a:t>
            </a:r>
            <a:r>
              <a:rPr lang="sk-SK" dirty="0"/>
              <a:t> od </a:t>
            </a:r>
            <a:r>
              <a:rPr lang="sk-SK" b="1" i="1" dirty="0" err="1">
                <a:solidFill>
                  <a:srgbClr val="FF0000"/>
                </a:solidFill>
              </a:rPr>
              <a:t>odIdx</a:t>
            </a:r>
            <a:r>
              <a:rPr lang="sk-SK" dirty="0"/>
              <a:t> po </a:t>
            </a:r>
            <a:r>
              <a:rPr lang="sk-SK" b="1" i="1" dirty="0" err="1">
                <a:solidFill>
                  <a:srgbClr val="FF0000"/>
                </a:solidFill>
              </a:rPr>
              <a:t>poIdx</a:t>
            </a:r>
            <a:endParaRPr lang="sk-SK" b="1" i="1" dirty="0">
              <a:solidFill>
                <a:srgbClr val="FF0000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Maximum z </a:t>
            </a:r>
            <a:r>
              <a:rPr lang="en-US" dirty="0" err="1"/>
              <a:t>prv</a:t>
            </a:r>
            <a:r>
              <a:rPr lang="sk-SK" dirty="0" err="1"/>
              <a:t>ých</a:t>
            </a:r>
            <a:r>
              <a:rPr lang="sk-SK" dirty="0"/>
              <a:t> </a:t>
            </a:r>
            <a:r>
              <a:rPr lang="en-US" dirty="0"/>
              <a:t>5 </a:t>
            </a:r>
            <a:r>
              <a:rPr lang="en-US" dirty="0" err="1"/>
              <a:t>hodn</a:t>
            </a:r>
            <a:r>
              <a:rPr lang="sk-SK" dirty="0" err="1"/>
              <a:t>ôt</a:t>
            </a:r>
            <a:r>
              <a:rPr lang="en-US" dirty="0"/>
              <a:t> v </a:t>
            </a:r>
            <a:r>
              <a:rPr lang="en-US" dirty="0" err="1"/>
              <a:t>poli</a:t>
            </a:r>
            <a:r>
              <a:rPr lang="sk-SK" dirty="0"/>
              <a:t>: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dirty="0"/>
          </a:p>
          <a:p>
            <a:pPr eaLnBrk="1" hangingPunct="1"/>
            <a:r>
              <a:rPr lang="sk-SK" dirty="0"/>
              <a:t>Maximum v celom poli: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p.length-1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5999586" y="4404049"/>
            <a:ext cx="2873827" cy="1514773"/>
          </a:xfrm>
          <a:prstGeom prst="wedgeEllipseCallout">
            <a:avLst>
              <a:gd name="adj1" fmla="val 49857"/>
              <a:gd name="adj2" fmla="val 8126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My</a:t>
            </a:r>
            <a:r>
              <a:rPr kumimoji="0" lang="sk-SK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šlienková</a:t>
            </a:r>
            <a:r>
              <a:rPr kumimoji="0" lang="sk-SK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výzva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Ide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to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spravi</a:t>
            </a:r>
            <a:r>
              <a:rPr kumimoji="0" lang="sk-SK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ť bez použitia cyklov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sk-SK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Maximum v poli inak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97558"/>
              </p:ext>
            </p:extLst>
          </p:nvPr>
        </p:nvGraphicFramePr>
        <p:xfrm>
          <a:off x="1663959" y="2283408"/>
          <a:ext cx="6096000" cy="6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652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sk-SK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 rot="16200000">
            <a:off x="4334179" y="-844752"/>
            <a:ext cx="756000" cy="6084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2368" y="1414208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4859289" y="512032"/>
            <a:ext cx="468000" cy="5328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8662" y="3516706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1828800" y="3125756"/>
            <a:ext cx="410547" cy="1502228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883020" y="3959289"/>
            <a:ext cx="410547" cy="684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722111"/>
            <a:ext cx="51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endParaRPr lang="sk-SK" sz="2400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7706" y="4743062"/>
            <a:ext cx="71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</a:rPr>
              <a:t>M</a:t>
            </a:r>
            <a:endParaRPr lang="sk-SK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0286" y="5418042"/>
            <a:ext cx="265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Math.max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535008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Maximum v poli inak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63959" y="2283408"/>
          <a:ext cx="6096000" cy="6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652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 rot="16200000">
            <a:off x="4334179" y="-844752"/>
            <a:ext cx="756000" cy="6084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2368" y="1414208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4859289" y="512032"/>
            <a:ext cx="468000" cy="5328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8662" y="3516706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1828800" y="3125756"/>
            <a:ext cx="410547" cy="1502228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883020" y="3959289"/>
            <a:ext cx="410547" cy="684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767943"/>
            <a:ext cx="35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9</a:t>
            </a:r>
            <a:endParaRPr lang="sk-SK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7706" y="4743062"/>
            <a:ext cx="71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11</a:t>
            </a:r>
            <a:endParaRPr lang="sk-SK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8205" y="5217987"/>
            <a:ext cx="265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Math.max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9, 11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15" name="Down Arrow 14"/>
          <p:cNvSpPr/>
          <p:nvPr/>
        </p:nvSpPr>
        <p:spPr bwMode="auto">
          <a:xfrm rot="18443007">
            <a:off x="3679152" y="5569004"/>
            <a:ext cx="410547" cy="720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4327" y="5940490"/>
            <a:ext cx="71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11</a:t>
            </a:r>
            <a:endParaRPr lang="sk-SK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 flipV="1">
            <a:off x="6372807" y="3844211"/>
            <a:ext cx="1057465" cy="70290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290318" y="4129018"/>
            <a:ext cx="147112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7 </a:t>
            </a:r>
            <a:r>
              <a:rPr lang="en-US" dirty="0" err="1">
                <a:latin typeface="Trebuchet MS" pitchFamily="34" charset="0"/>
              </a:rPr>
              <a:t>prvkov</a:t>
            </a:r>
            <a:r>
              <a:rPr lang="sk-SK" dirty="0">
                <a:latin typeface="Trebuchet MS" pitchFamily="34" charset="0"/>
              </a:rPr>
              <a:t>ý „problém“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5878285" y="1508446"/>
            <a:ext cx="1573757" cy="11508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77403" y="1155664"/>
            <a:ext cx="147112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8 </a:t>
            </a:r>
            <a:r>
              <a:rPr lang="en-US" dirty="0" err="1">
                <a:latin typeface="Trebuchet MS" pitchFamily="34" charset="0"/>
              </a:rPr>
              <a:t>prvkov</a:t>
            </a:r>
            <a:r>
              <a:rPr lang="sk-SK" dirty="0">
                <a:latin typeface="Trebuchet MS" pitchFamily="34" charset="0"/>
              </a:rPr>
              <a:t>ý „problém“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  <p:bldP spid="15" grpId="0" animBg="1"/>
      <p:bldP spid="16" grpId="0"/>
      <p:bldP spid="18" grpId="0" animBg="1"/>
      <p:bldP spid="19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Maximum v poli inak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maximum(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Ak </a:t>
            </a:r>
            <a:r>
              <a:rPr lang="sk-SK" b="1" dirty="0" err="1">
                <a:solidFill>
                  <a:srgbClr val="FF0000"/>
                </a:solidFill>
              </a:rPr>
              <a:t>odIdx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b="1" dirty="0" err="1">
                <a:solidFill>
                  <a:srgbClr val="FF0000"/>
                </a:solidFill>
              </a:rPr>
              <a:t>poIdx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maximum je </a:t>
            </a:r>
            <a:r>
              <a:rPr lang="en-US" dirty="0">
                <a:solidFill>
                  <a:srgbClr val="FF0000"/>
                </a:solidFill>
              </a:rPr>
              <a:t>p[</a:t>
            </a:r>
            <a:r>
              <a:rPr lang="en-US" dirty="0" err="1">
                <a:solidFill>
                  <a:srgbClr val="FF0000"/>
                </a:solidFill>
              </a:rPr>
              <a:t>odIdx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sk-SK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/>
              <a:t>Ak </a:t>
            </a:r>
            <a:r>
              <a:rPr lang="sk-SK" b="1" dirty="0" err="1">
                <a:solidFill>
                  <a:srgbClr val="FF0000"/>
                </a:solidFill>
              </a:rPr>
              <a:t>odIdx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&lt; </a:t>
            </a:r>
            <a:r>
              <a:rPr lang="en-US" b="1" dirty="0" err="1">
                <a:solidFill>
                  <a:srgbClr val="FF0000"/>
                </a:solidFill>
              </a:rPr>
              <a:t>poIdx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:</a:t>
            </a:r>
          </a:p>
          <a:p>
            <a:pPr lvl="1" eaLnBrk="1" hangingPunct="1"/>
            <a:r>
              <a:rPr lang="sk-SK" dirty="0"/>
              <a:t>z</a:t>
            </a:r>
            <a:r>
              <a:rPr lang="en-US" dirty="0" err="1"/>
              <a:t>abudneme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prv</a:t>
            </a:r>
            <a:r>
              <a:rPr lang="sk-SK" dirty="0"/>
              <a:t>ý prvok </a:t>
            </a:r>
            <a:r>
              <a:rPr lang="en-US" b="1" dirty="0">
                <a:solidFill>
                  <a:srgbClr val="0070C0"/>
                </a:solidFill>
              </a:rPr>
              <a:t>p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  <a:r>
              <a:rPr lang="sk-SK" dirty="0"/>
              <a:t> </a:t>
            </a:r>
            <a:r>
              <a:rPr lang="sk-SK" dirty="0" err="1"/>
              <a:t>podpoľa</a:t>
            </a:r>
            <a:r>
              <a:rPr lang="sk-SK" dirty="0"/>
              <a:t> na indexe </a:t>
            </a:r>
            <a:r>
              <a:rPr lang="sk-SK" i="1" dirty="0" err="1"/>
              <a:t>odIdx</a:t>
            </a:r>
            <a:endParaRPr lang="sk-SK" i="1" dirty="0"/>
          </a:p>
          <a:p>
            <a:pPr lvl="1" eaLnBrk="1" hangingPunct="1"/>
            <a:r>
              <a:rPr lang="sk-SK" dirty="0"/>
              <a:t>nájdeme maximum </a:t>
            </a:r>
            <a:r>
              <a:rPr lang="en-US" b="1" dirty="0" err="1">
                <a:solidFill>
                  <a:srgbClr val="0070C0"/>
                </a:solidFill>
              </a:rPr>
              <a:t>p</a:t>
            </a:r>
            <a:r>
              <a:rPr lang="en-US" b="1" baseline="-25000" dirty="0" err="1">
                <a:solidFill>
                  <a:srgbClr val="0070C0"/>
                </a:solidFill>
              </a:rPr>
              <a:t>M</a:t>
            </a:r>
            <a:r>
              <a:rPr lang="sk-SK" dirty="0"/>
              <a:t> vo zvyšnom </a:t>
            </a:r>
            <a:r>
              <a:rPr lang="sk-SK" dirty="0" err="1"/>
              <a:t>podpoli</a:t>
            </a:r>
            <a:endParaRPr lang="sk-SK" dirty="0"/>
          </a:p>
          <a:p>
            <a:pPr lvl="1" eaLnBrk="1" hangingPunct="1"/>
            <a:r>
              <a:rPr lang="sk-SK" dirty="0"/>
              <a:t>ako definitívnu odpoveď vrátime väčšie z čísel </a:t>
            </a:r>
            <a:r>
              <a:rPr lang="en-US" b="1" dirty="0">
                <a:solidFill>
                  <a:srgbClr val="0070C0"/>
                </a:solidFill>
              </a:rPr>
              <a:t>p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  <a:r>
              <a:rPr lang="sk-SK" dirty="0"/>
              <a:t> a </a:t>
            </a:r>
            <a:r>
              <a:rPr lang="en-US" b="1" dirty="0" err="1">
                <a:solidFill>
                  <a:srgbClr val="0070C0"/>
                </a:solidFill>
              </a:rPr>
              <a:t>p</a:t>
            </a:r>
            <a:r>
              <a:rPr lang="en-US" b="1" baseline="-25000" dirty="0" err="1">
                <a:solidFill>
                  <a:srgbClr val="0070C0"/>
                </a:solidFill>
              </a:rPr>
              <a:t>M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380514" y="4573776"/>
            <a:ext cx="1483568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FF0000"/>
                </a:solidFill>
                <a:latin typeface="Trebuchet MS" pitchFamily="34" charset="0"/>
              </a:rPr>
              <a:t>Rekurzia</a:t>
            </a:r>
            <a:endParaRPr lang="sk-SK" sz="2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Maximum v poli inak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>
                <a:solidFill>
                  <a:srgbClr val="FF9900"/>
                </a:solidFill>
                <a:latin typeface="Courier New" pitchFamily="49" charset="0"/>
              </a:rPr>
              <a:t>maximum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==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p[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];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sz="2400" i="1" dirty="0" err="1">
                <a:solidFill>
                  <a:srgbClr val="000000"/>
                </a:solidFill>
                <a:latin typeface="Courier New" pitchFamily="49" charset="0"/>
              </a:rPr>
              <a:t>max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(p[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], </a:t>
            </a: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             </a:t>
            </a:r>
            <a:r>
              <a:rPr lang="sk-SK" sz="2400" b="1" i="1" dirty="0">
                <a:solidFill>
                  <a:srgbClr val="FF0000"/>
                </a:solidFill>
                <a:latin typeface="Courier New" pitchFamily="49" charset="0"/>
              </a:rPr>
              <a:t>maximum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sk-SK" sz="2400" b="1" dirty="0">
                <a:solidFill>
                  <a:srgbClr val="000099"/>
                </a:solidFill>
                <a:latin typeface="Courier New" pitchFamily="49" charset="0"/>
              </a:rPr>
              <a:t>odIdx+1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48936" name="AutoShape 8"/>
          <p:cNvSpPr>
            <a:spLocks/>
          </p:cNvSpPr>
          <p:nvPr/>
        </p:nvSpPr>
        <p:spPr bwMode="auto">
          <a:xfrm rot="-5400000">
            <a:off x="6585744" y="2780604"/>
            <a:ext cx="500062" cy="2533650"/>
          </a:xfrm>
          <a:prstGeom prst="rightBrace">
            <a:avLst>
              <a:gd name="adj1" fmla="val 42222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273419" y="2211352"/>
            <a:ext cx="1604863" cy="1679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84979" y="1979865"/>
            <a:ext cx="2612572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B</a:t>
            </a:r>
            <a:r>
              <a:rPr lang="sk-SK" sz="2400" dirty="0" err="1">
                <a:latin typeface="Trebuchet MS" pitchFamily="34" charset="0"/>
              </a:rPr>
              <a:t>áza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sk-SK" sz="2400" dirty="0" err="1">
                <a:latin typeface="Trebuchet MS" pitchFamily="34" charset="0"/>
              </a:rPr>
              <a:t>rekurzie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376056" y="4627985"/>
            <a:ext cx="1384038" cy="141203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94783" y="5808527"/>
            <a:ext cx="2833396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Rekurzívne volanie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791199" y="2947139"/>
            <a:ext cx="2037186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rebuchet MS" pitchFamily="34" charset="0"/>
              </a:rPr>
              <a:t>Zmen</a:t>
            </a:r>
            <a:r>
              <a:rPr lang="sk-SK" sz="2400" dirty="0" err="1">
                <a:latin typeface="Trebuchet MS" pitchFamily="34" charset="0"/>
              </a:rPr>
              <a:t>šenie</a:t>
            </a:r>
            <a:r>
              <a:rPr lang="sk-SK" sz="2400" dirty="0">
                <a:latin typeface="Trebuchet MS" pitchFamily="34" charset="0"/>
              </a:rPr>
              <a:t> problému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7" name="Oval Callout 16"/>
          <p:cNvSpPr/>
          <p:nvPr/>
        </p:nvSpPr>
        <p:spPr bwMode="auto">
          <a:xfrm>
            <a:off x="550507" y="4795935"/>
            <a:ext cx="4180114" cy="1861006"/>
          </a:xfrm>
          <a:prstGeom prst="wedgeEllipseCallout">
            <a:avLst>
              <a:gd name="adj1" fmla="val -59294"/>
              <a:gd name="adj2" fmla="val 5312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Na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cvi</a:t>
            </a:r>
            <a:r>
              <a:rPr kumimoji="0" lang="sk-SK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čeniach</a:t>
            </a:r>
            <a:r>
              <a:rPr kumimoji="0" lang="sk-SK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rozanalyzujete toto riešenie a ukážete si efektívnejšie riešenie založené na delení problému na </a:t>
            </a:r>
            <a:r>
              <a:rPr lang="sk-SK" sz="1600" b="1" i="1" dirty="0">
                <a:latin typeface="+mj-lt"/>
              </a:rPr>
              <a:t>„polovice“</a:t>
            </a:r>
            <a:endParaRPr kumimoji="0" lang="sk-SK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Čo si treba pamätať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370248"/>
            <a:ext cx="8574505" cy="5300326"/>
          </a:xfrm>
        </p:spPr>
        <p:txBody>
          <a:bodyPr/>
          <a:lstStyle/>
          <a:p>
            <a:pPr eaLnBrk="1" hangingPunct="1"/>
            <a:r>
              <a:rPr lang="sk-SK" dirty="0"/>
              <a:t>Pri </a:t>
            </a:r>
            <a:r>
              <a:rPr lang="sk-SK" dirty="0" err="1"/>
              <a:t>rekurzii</a:t>
            </a:r>
            <a:r>
              <a:rPr lang="sk-SK" dirty="0"/>
              <a:t> nie je </a:t>
            </a:r>
            <a:r>
              <a:rPr lang="sk-SK" b="1" dirty="0"/>
              <a:t>opatrnosti</a:t>
            </a:r>
            <a:r>
              <a:rPr lang="sk-SK" dirty="0"/>
              <a:t> nikdy dosť</a:t>
            </a:r>
            <a:r>
              <a:rPr lang="en-US" dirty="0"/>
              <a:t> (</a:t>
            </a:r>
            <a:r>
              <a:rPr lang="sk-SK" dirty="0"/>
              <a:t>pretečenie </a:t>
            </a:r>
            <a:r>
              <a:rPr lang="en-US" dirty="0"/>
              <a:t>call stack-u)</a:t>
            </a:r>
          </a:p>
          <a:p>
            <a:pPr eaLnBrk="1" hangingPunct="1"/>
            <a:r>
              <a:rPr lang="sk-SK" dirty="0" err="1"/>
              <a:t>Rekurzia</a:t>
            </a:r>
            <a:r>
              <a:rPr lang="sk-SK" dirty="0"/>
              <a:t> môže byť </a:t>
            </a:r>
            <a:r>
              <a:rPr lang="sk-SK" b="1" dirty="0">
                <a:solidFill>
                  <a:srgbClr val="FF0000"/>
                </a:solidFill>
              </a:rPr>
              <a:t>výpočtovo</a:t>
            </a:r>
            <a:r>
              <a:rPr lang="sk-SK" dirty="0"/>
              <a:t> veľmi </a:t>
            </a:r>
            <a:r>
              <a:rPr lang="sk-SK" b="1" dirty="0">
                <a:solidFill>
                  <a:srgbClr val="FF0000"/>
                </a:solidFill>
              </a:rPr>
              <a:t>drahá</a:t>
            </a:r>
            <a:r>
              <a:rPr lang="sk-SK" dirty="0"/>
              <a:t> </a:t>
            </a:r>
          </a:p>
          <a:p>
            <a:pPr lvl="1" eaLnBrk="1" hangingPunct="1"/>
            <a:r>
              <a:rPr lang="sk-SK" dirty="0"/>
              <a:t>„toto v </a:t>
            </a:r>
            <a:r>
              <a:rPr lang="sk-SK" b="1" dirty="0"/>
              <a:t>reálnych programoch neskúšajte</a:t>
            </a:r>
            <a:r>
              <a:rPr lang="sk-SK" dirty="0"/>
              <a:t>, pokiaľ nemusíte“</a:t>
            </a:r>
          </a:p>
          <a:p>
            <a:pPr lvl="1" eaLnBrk="1" hangingPunct="1"/>
            <a:r>
              <a:rPr lang="sk-SK" dirty="0"/>
              <a:t>neskôr sa naučíme, kedy je OK a kedy nie</a:t>
            </a:r>
            <a:endParaRPr lang="en-US" dirty="0"/>
          </a:p>
          <a:p>
            <a:pPr eaLnBrk="1" hangingPunct="1"/>
            <a:r>
              <a:rPr lang="sk-SK" dirty="0"/>
              <a:t>Rekurzívne riešenie </a:t>
            </a:r>
            <a:r>
              <a:rPr lang="en-US" dirty="0"/>
              <a:t>= </a:t>
            </a:r>
            <a:r>
              <a:rPr lang="en-US" b="1" dirty="0" err="1">
                <a:solidFill>
                  <a:srgbClr val="FF0000"/>
                </a:solidFill>
              </a:rPr>
              <a:t>rozklad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podprob</a:t>
            </a:r>
            <a:r>
              <a:rPr lang="sk-SK" b="1" dirty="0" err="1">
                <a:solidFill>
                  <a:srgbClr val="FF0000"/>
                </a:solidFill>
              </a:rPr>
              <a:t>lémy</a:t>
            </a:r>
            <a:endParaRPr lang="sk-SK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/>
              <a:t>Úvahy o rekurzívnom riešení zvyčajne vedú k efektívnemu nerekurzívnemu riešeniu ...</a:t>
            </a:r>
          </a:p>
        </p:txBody>
      </p:sp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4621213"/>
            <a:ext cx="3497262" cy="16986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Fraktály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>
                <a:solidFill>
                  <a:srgbClr val="FF0000"/>
                </a:solidFill>
              </a:rPr>
              <a:t>Fraktál</a:t>
            </a:r>
            <a:r>
              <a:rPr lang="sk-SK"/>
              <a:t> je </a:t>
            </a:r>
            <a:r>
              <a:rPr lang="sk-SK" b="1"/>
              <a:t>geometrický útvar</a:t>
            </a:r>
            <a:r>
              <a:rPr lang="sk-SK"/>
              <a:t>, ktorý možno rozdeliť </a:t>
            </a:r>
            <a:r>
              <a:rPr lang="sk-SK" b="1">
                <a:solidFill>
                  <a:srgbClr val="FF0000"/>
                </a:solidFill>
              </a:rPr>
              <a:t>na časti</a:t>
            </a:r>
            <a:r>
              <a:rPr lang="sk-SK"/>
              <a:t>, z ktorých </a:t>
            </a:r>
            <a:r>
              <a:rPr lang="sk-SK" b="1"/>
              <a:t>každá</a:t>
            </a:r>
            <a:r>
              <a:rPr lang="sk-SK"/>
              <a:t> </a:t>
            </a:r>
            <a:r>
              <a:rPr lang="sk-SK" b="1">
                <a:solidFill>
                  <a:srgbClr val="FF0000"/>
                </a:solidFill>
              </a:rPr>
              <a:t>je zmenšeninou</a:t>
            </a:r>
            <a:r>
              <a:rPr lang="sk-SK"/>
              <a:t> celého geometrického útvaru.</a:t>
            </a:r>
          </a:p>
          <a:p>
            <a:pPr eaLnBrk="1" hangingPunct="1">
              <a:buFontTx/>
              <a:buNone/>
            </a:pPr>
            <a:endParaRPr lang="sk-SK"/>
          </a:p>
          <a:p>
            <a:pPr eaLnBrk="1" hangingPunct="1">
              <a:buFontTx/>
              <a:buNone/>
            </a:pPr>
            <a:endParaRPr lang="sk-SK"/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3608388"/>
            <a:ext cx="3454400" cy="27463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2" t="1128" r="1805" b="1466"/>
          <a:stretch>
            <a:fillRect/>
          </a:stretch>
        </p:blipFill>
        <p:spPr bwMode="auto">
          <a:xfrm>
            <a:off x="2765425" y="2941638"/>
            <a:ext cx="2711450" cy="2741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(1)</a:t>
            </a:r>
            <a:endParaRPr lang="sk-SK" dirty="0"/>
          </a:p>
        </p:txBody>
      </p:sp>
      <p:pic>
        <p:nvPicPr>
          <p:cNvPr id="4098" name="Picture 2" descr="the Koch curve (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1" y="1436914"/>
            <a:ext cx="8154955" cy="254842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6058677" y="2970244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78024" y="3010677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rot="18022435">
            <a:off x="2425958" y="1903442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3250827">
            <a:off x="4273420" y="1912777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2472613" y="4693298"/>
            <a:ext cx="5896946" cy="995422"/>
          </a:xfrm>
          <a:prstGeom prst="wedgeEllipseCallout">
            <a:avLst>
              <a:gd name="adj1" fmla="val -59294"/>
              <a:gd name="adj2" fmla="val 5312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Kochova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krivka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</a:t>
            </a:r>
            <a:r>
              <a:rPr kumimoji="0" lang="en-US" sz="20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zklad</a:t>
            </a:r>
            <a:r>
              <a:rPr lang="sk-SK" b="1" i="1" dirty="0">
                <a:latin typeface="+mj-lt"/>
              </a:rPr>
              <a:t>á zo 4 „menších“ </a:t>
            </a:r>
            <a:r>
              <a:rPr lang="sk-SK" b="1" i="1" dirty="0" err="1">
                <a:latin typeface="+mj-lt"/>
              </a:rPr>
              <a:t>Kochových</a:t>
            </a:r>
            <a:r>
              <a:rPr lang="sk-SK" b="1" i="1" dirty="0">
                <a:latin typeface="+mj-lt"/>
              </a:rPr>
              <a:t> kriviek.</a:t>
            </a:r>
            <a:endParaRPr kumimoji="0" lang="sk-SK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102" name="Picture 6" descr="http://cdn.techsling.com/wp-content/uploads/2009/05/observatio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440" y="4877572"/>
            <a:ext cx="1238898" cy="18266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26971" y="5971591"/>
            <a:ext cx="4886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„menší“ </a:t>
            </a:r>
            <a:r>
              <a:rPr lang="en-US" dirty="0">
                <a:latin typeface="+mj-lt"/>
              </a:rPr>
              <a:t>= </a:t>
            </a:r>
            <a:r>
              <a:rPr lang="en-US" dirty="0" err="1">
                <a:latin typeface="+mj-lt"/>
              </a:rPr>
              <a:t>menej</a:t>
            </a:r>
            <a:r>
              <a:rPr lang="en-US" dirty="0">
                <a:latin typeface="+mj-lt"/>
              </a:rPr>
              <a:t> </a:t>
            </a:r>
            <a:r>
              <a:rPr lang="sk-SK" dirty="0">
                <a:latin typeface="+mj-lt"/>
              </a:rPr>
              <a:t>čiar</a:t>
            </a:r>
            <a:r>
              <a:rPr lang="en-US" dirty="0">
                <a:latin typeface="+mj-lt"/>
              </a:rPr>
              <a:t>?</a:t>
            </a:r>
            <a:r>
              <a:rPr lang="sk-SK" dirty="0">
                <a:latin typeface="+mj-lt"/>
              </a:rPr>
              <a:t>, kratšie čiary</a:t>
            </a:r>
            <a:r>
              <a:rPr lang="en-US" dirty="0">
                <a:latin typeface="+mj-lt"/>
              </a:rPr>
              <a:t>?</a:t>
            </a:r>
            <a:r>
              <a:rPr lang="sk-SK" dirty="0">
                <a:latin typeface="+mj-lt"/>
              </a:rPr>
              <a:t>, ...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40727"/>
      </p:ext>
    </p:extLst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7" y="1585527"/>
            <a:ext cx="81724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66883"/>
      </p:ext>
    </p:extLst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8" y="1648212"/>
            <a:ext cx="80867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9462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4" y="1700700"/>
            <a:ext cx="8001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15628"/>
      </p:ext>
    </p:extLst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2552</TotalTime>
  <Words>1877</Words>
  <Application>Microsoft Office PowerPoint</Application>
  <PresentationFormat>Prezentácia na obrazovke (4:3)</PresentationFormat>
  <Paragraphs>354</Paragraphs>
  <Slides>40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8" baseType="lpstr">
      <vt:lpstr>Arial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1. prednáška (14.2.2022)</vt:lpstr>
      <vt:lpstr>Čo je rekurzia?</vt:lpstr>
      <vt:lpstr>Rekurzia v obraze</vt:lpstr>
      <vt:lpstr>Fraktály</vt:lpstr>
      <vt:lpstr>Kochova krivka (1)</vt:lpstr>
      <vt:lpstr>Kochova krivka (2)</vt:lpstr>
      <vt:lpstr>Kochova krivka (2)</vt:lpstr>
      <vt:lpstr>Kochova krivka (2)</vt:lpstr>
      <vt:lpstr>Kochova krivka (2)</vt:lpstr>
      <vt:lpstr>Kochova krivka (2)</vt:lpstr>
      <vt:lpstr>Kochova krivka (2)</vt:lpstr>
      <vt:lpstr>Kochova krivka (3)</vt:lpstr>
      <vt:lpstr>Kochova krivka (3)</vt:lpstr>
      <vt:lpstr>Kochova krivka (4)</vt:lpstr>
      <vt:lpstr>Kochova krivka v Jave</vt:lpstr>
      <vt:lpstr>Rekurzívne metódy</vt:lpstr>
      <vt:lpstr>Ďalšie fraktály</vt:lpstr>
      <vt:lpstr>Aké parametre sú dobré?</vt:lpstr>
      <vt:lpstr>Štruktúra rekurzívnych volaní</vt:lpstr>
      <vt:lpstr>Koľko čiar sa nakreslí?</vt:lpstr>
      <vt:lpstr>Aké úrovne sú dobré?</vt:lpstr>
      <vt:lpstr>Strom volaní</vt:lpstr>
      <vt:lpstr>Call stack</vt:lpstr>
      <vt:lpstr>Čo obsahuje Call Stack?</vt:lpstr>
      <vt:lpstr>Strom volaní a call stack</vt:lpstr>
      <vt:lpstr>StackOverflowError</vt:lpstr>
      <vt:lpstr>Fraktály trochu inak</vt:lpstr>
      <vt:lpstr>Rekurzia v matematike</vt:lpstr>
      <vt:lpstr>Statické metódy a premenné</vt:lpstr>
      <vt:lpstr>Faktoriál</vt:lpstr>
      <vt:lpstr>Fibonacciho postupnosť</vt:lpstr>
      <vt:lpstr>Strom volaní Fibonacciho 4</vt:lpstr>
      <vt:lpstr>Rekurzia v algoritmoch</vt:lpstr>
      <vt:lpstr>Maximum v podpoli</vt:lpstr>
      <vt:lpstr>Maximum v poli inak</vt:lpstr>
      <vt:lpstr>Maximum v poli inak</vt:lpstr>
      <vt:lpstr>Maximum v poli inak</vt:lpstr>
      <vt:lpstr>Maximum v poli inak</vt:lpstr>
      <vt:lpstr>Čo si treba pamätať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155</cp:revision>
  <dcterms:created xsi:type="dcterms:W3CDTF">2007-01-29T19:11:06Z</dcterms:created>
  <dcterms:modified xsi:type="dcterms:W3CDTF">2022-02-14T08:54:20Z</dcterms:modified>
</cp:coreProperties>
</file>