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6"/>
  </p:notesMasterIdLst>
  <p:handoutMasterIdLst>
    <p:handoutMasterId r:id="rId7"/>
  </p:handout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52B04B-4D35-4F86-B8BA-7DAF4512593F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3A9166-81AF-4CBB-9CDD-AFE71D875B59}" type="datetime1">
              <a:rPr lang="sk-SK" smtClean="0"/>
              <a:t>4. 3. 2025</a:t>
            </a:fld>
            <a:endParaRPr lang="en-US"/>
          </a:p>
        </p:txBody>
      </p:sp>
      <p:sp>
        <p:nvSpPr>
          <p:cNvPr id="4" name="Zástupný symbol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é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"/>
              <a:t>Kliknutím upravíte štýly predlohy textu</a:t>
            </a:r>
            <a:endParaRPr lang="en-US"/>
          </a:p>
          <a:p>
            <a:pPr lvl="1" rtl="0"/>
            <a:r>
              <a:rPr lang="sk"/>
              <a:t>Druhá úroveň</a:t>
            </a:r>
          </a:p>
          <a:p>
            <a:pPr lvl="2" rtl="0"/>
            <a:r>
              <a:rPr lang="sk"/>
              <a:t>Tretia úroveň</a:t>
            </a:r>
          </a:p>
          <a:p>
            <a:pPr lvl="3" rtl="0"/>
            <a:r>
              <a:rPr lang="sk"/>
              <a:t>Štvrtá úroveň</a:t>
            </a:r>
          </a:p>
          <a:p>
            <a:pPr lvl="4" rtl="0"/>
            <a:r>
              <a:rPr lang="sk"/>
              <a:t>Piata úroveň</a:t>
            </a:r>
            <a:endParaRPr lang="en-US"/>
          </a:p>
        </p:txBody>
      </p:sp>
      <p:sp>
        <p:nvSpPr>
          <p:cNvPr id="6" name="Zástupnáb pät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8" name="Zástupný symbol dátumu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C2EEF8-CF6C-4448-A93B-02E8620528B2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9" name="Zástupný symbol päty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é číslo snímky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C090D0-6914-4604-A064-B23695492F11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dátumu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10303F-DA45-4CD8-833E-7A5FE3937009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12" name="Zástupný symbol päty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čísla snímky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8" name="Zástupný symbol dátumu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1EE83-41C4-4769-B557-1F2058CEC147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9" name="Zástupný symbol päty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é číslo snímky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7" name="Zástupný symbol dátumu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CF294-CB85-470A-B491-487A982A7EB3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9" name="Zástupný symbol päty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é číslo snímky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19ED3A-E2FB-4DC6-A35C-9F4912365F95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E00C2F-760C-4599-92C3-AB5698A2118D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é číslo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DA1CCA-0C9E-4391-A335-772E475EA932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E9491C-0342-4DD4-9837-EDD3ACA2FD2A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8" name="Zástupný symbol dátumu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8E0F2213-F072-487F-8F0F-A8CDB951E5E9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10" name="Zástupný symbol päty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čísla snímky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rázok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8E2AB9-BE70-45D5-9981-F4FB89C26C49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"/>
              <a:t>Kliknite sem a upravte štýl predlohy nadpisov</a:t>
            </a:r>
            <a:endParaRPr lang="en-US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sk"/>
              <a:t>Kliknutím upravíte štýly predlohy textu</a:t>
            </a:r>
          </a:p>
          <a:p>
            <a:pPr lvl="1" rtl="0"/>
            <a:r>
              <a:rPr lang="sk"/>
              <a:t>Druhá úroveň</a:t>
            </a:r>
          </a:p>
          <a:p>
            <a:pPr lvl="2" rtl="0"/>
            <a:r>
              <a:rPr lang="sk"/>
              <a:t>Tretia úroveň</a:t>
            </a:r>
          </a:p>
          <a:p>
            <a:pPr lvl="3" rtl="0"/>
            <a:r>
              <a:rPr lang="sk"/>
              <a:t>Štvrtá úroveň</a:t>
            </a:r>
          </a:p>
          <a:p>
            <a:pPr lvl="4" rtl="0"/>
            <a:r>
              <a:rPr lang="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76C4D41-44C2-4F21-9485-C8C08819C116}" type="datetime1">
              <a:rPr lang="sk-SK" smtClean="0"/>
              <a:t>4. 3. 2025</a:t>
            </a:fld>
            <a:endParaRPr lang="en-US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ĺž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ĺž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ĺž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ĺžni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3179503"/>
          </a:xfrm>
        </p:spPr>
        <p:txBody>
          <a:bodyPr rtlCol="0">
            <a:normAutofit/>
          </a:bodyPr>
          <a:lstStyle/>
          <a:p>
            <a:pPr rtl="0"/>
            <a:r>
              <a:rPr lang="sk-SK" b="1" dirty="0">
                <a:latin typeface="Aptos" panose="020B0004020202020204" pitchFamily="34" charset="0"/>
              </a:rPr>
              <a:t>Návrh aktivít z oblasti umelej inteligencie </a:t>
            </a:r>
            <a:br>
              <a:rPr lang="sk-SK" b="1" dirty="0">
                <a:latin typeface="Aptos" panose="020B0004020202020204" pitchFamily="34" charset="0"/>
              </a:rPr>
            </a:br>
            <a:r>
              <a:rPr lang="sk-SK" b="1" dirty="0">
                <a:latin typeface="Aptos" panose="020B0004020202020204" pitchFamily="34" charset="0"/>
              </a:rPr>
              <a:t>pre stredné školy</a:t>
            </a:r>
            <a:endParaRPr lang="sk" b="1" dirty="0">
              <a:latin typeface="Aptos" panose="020B00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362557"/>
            <a:ext cx="10993546" cy="1243661"/>
          </a:xfrm>
        </p:spPr>
        <p:txBody>
          <a:bodyPr rtlCol="0">
            <a:normAutofit/>
          </a:bodyPr>
          <a:lstStyle/>
          <a:p>
            <a:pPr rtl="0"/>
            <a:r>
              <a:rPr lang="sk" dirty="0">
                <a:latin typeface="Aptos" panose="020B0004020202020204" pitchFamily="34" charset="0"/>
              </a:rPr>
              <a:t>Mgr. D</a:t>
            </a:r>
            <a:r>
              <a:rPr lang="sk-SK" dirty="0">
                <a:latin typeface="Aptos" panose="020B0004020202020204" pitchFamily="34" charset="0"/>
              </a:rPr>
              <a:t>o</a:t>
            </a:r>
            <a:r>
              <a:rPr lang="sk" dirty="0">
                <a:latin typeface="Aptos" panose="020B0004020202020204" pitchFamily="34" charset="0"/>
              </a:rPr>
              <a:t>minika kotlárová</a:t>
            </a:r>
          </a:p>
        </p:txBody>
      </p:sp>
      <p:sp>
        <p:nvSpPr>
          <p:cNvPr id="20" name="Obdĺžni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4" name="Obdĺžni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6A036-5D22-F355-26AD-8D0EE1B0A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0335" cy="1188720"/>
          </a:xfrm>
        </p:spPr>
        <p:txBody>
          <a:bodyPr/>
          <a:lstStyle/>
          <a:p>
            <a:r>
              <a:rPr lang="sk-SK" dirty="0">
                <a:latin typeface="Aptos" panose="020B0004020202020204" pitchFamily="34" charset="0"/>
              </a:rPr>
              <a:t>Návrh aktivít z oblasti umelej inteligencie </a:t>
            </a:r>
            <a:br>
              <a:rPr lang="sk-SK" dirty="0">
                <a:latin typeface="Aptos" panose="020B0004020202020204" pitchFamily="34" charset="0"/>
              </a:rPr>
            </a:br>
            <a:r>
              <a:rPr lang="sk-SK" dirty="0">
                <a:latin typeface="Aptos" panose="020B0004020202020204" pitchFamily="34" charset="0"/>
              </a:rPr>
              <a:t>pre stredné školy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D656F7B-6DFC-0DDC-3D74-9C8E70A1E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sk-SK" b="1" dirty="0">
                <a:latin typeface="Aptos" panose="020B0004020202020204" pitchFamily="34" charset="0"/>
              </a:rPr>
              <a:t>Cieľ práce: vytvoriť súbor didaktických aktivít zameraných na UI</a:t>
            </a:r>
          </a:p>
          <a:p>
            <a:r>
              <a:rPr lang="sk-SK" dirty="0">
                <a:latin typeface="Aptos" panose="020B0004020202020204" pitchFamily="34" charset="0"/>
              </a:rPr>
              <a:t>Na lepšie pochopenie princípov a základných konceptov metód strojového učenia a neurónových sietí</a:t>
            </a:r>
          </a:p>
          <a:p>
            <a:r>
              <a:rPr lang="sk-SK" dirty="0">
                <a:latin typeface="Aptos" panose="020B0004020202020204" pitchFamily="34" charset="0"/>
              </a:rPr>
              <a:t>Pre stredoškolákov</a:t>
            </a:r>
          </a:p>
          <a:p>
            <a:r>
              <a:rPr lang="sk-SK" dirty="0">
                <a:latin typeface="Aptos" panose="020B0004020202020204" pitchFamily="34" charset="0"/>
              </a:rPr>
              <a:t>Unplugged a </a:t>
            </a:r>
            <a:r>
              <a:rPr lang="sk-SK" dirty="0" err="1">
                <a:latin typeface="Aptos" panose="020B0004020202020204" pitchFamily="34" charset="0"/>
              </a:rPr>
              <a:t>plugged</a:t>
            </a:r>
            <a:r>
              <a:rPr lang="sk-SK" dirty="0">
                <a:latin typeface="Aptos" panose="020B0004020202020204" pitchFamily="34" charset="0"/>
              </a:rPr>
              <a:t> aktivity</a:t>
            </a:r>
          </a:p>
          <a:p>
            <a:r>
              <a:rPr lang="sk-SK" dirty="0">
                <a:latin typeface="Aptos" panose="020B0004020202020204" pitchFamily="34" charset="0"/>
              </a:rPr>
              <a:t>Poskytnutie aktivít učiteľom v rámci grantu</a:t>
            </a:r>
          </a:p>
          <a:p>
            <a:r>
              <a:rPr lang="sk-SK" dirty="0">
                <a:latin typeface="Aptos" panose="020B0004020202020204" pitchFamily="34" charset="0"/>
              </a:rPr>
              <a:t>Výhoda: USU a/alebo UNS</a:t>
            </a:r>
          </a:p>
          <a:p>
            <a:r>
              <a:rPr lang="sk-SK" dirty="0">
                <a:latin typeface="Aptos" panose="020B0004020202020204" pitchFamily="34" charset="0"/>
              </a:rPr>
              <a:t>Potenciál v téme pokračovať na magisterskom stupni</a:t>
            </a:r>
          </a:p>
        </p:txBody>
      </p:sp>
      <p:pic>
        <p:nvPicPr>
          <p:cNvPr id="1028" name="Picture 4" descr="Teachable Machine 2.0 expands machine learning experience">
            <a:extLst>
              <a:ext uri="{FF2B5EF4-FFF2-40B4-BE49-F238E27FC236}">
                <a16:creationId xmlns:a16="http://schemas.microsoft.com/office/drawing/2014/main" id="{CAB6B83E-0AAE-1AD8-6CF4-E0E0021EC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749" y="3429000"/>
            <a:ext cx="4726058" cy="265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11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4939B6-86D7-4F4B-6241-CE8A96179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ĺžnik 17">
            <a:extLst>
              <a:ext uri="{FF2B5EF4-FFF2-40B4-BE49-F238E27FC236}">
                <a16:creationId xmlns:a16="http://schemas.microsoft.com/office/drawing/2014/main" id="{8B73E2F2-B7FF-2D32-F7DB-0D8FB8B6C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8ADA9F-19E4-B925-40FE-B31C5584C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3179503"/>
          </a:xfrm>
        </p:spPr>
        <p:txBody>
          <a:bodyPr rtlCol="0">
            <a:normAutofit/>
          </a:bodyPr>
          <a:lstStyle/>
          <a:p>
            <a:pPr rtl="0"/>
            <a:r>
              <a:rPr lang="sk-SK" b="1" dirty="0">
                <a:latin typeface="Aptos" panose="020B0004020202020204" pitchFamily="34" charset="0"/>
              </a:rPr>
              <a:t>Automatický nástroj na analýzu projektov vytvorených v MIT </a:t>
            </a:r>
            <a:r>
              <a:rPr lang="sk-SK" b="1" dirty="0" err="1">
                <a:latin typeface="Aptos" panose="020B0004020202020204" pitchFamily="34" charset="0"/>
              </a:rPr>
              <a:t>App</a:t>
            </a:r>
            <a:r>
              <a:rPr lang="sk-SK" b="1" dirty="0">
                <a:latin typeface="Aptos" panose="020B0004020202020204" pitchFamily="34" charset="0"/>
              </a:rPr>
              <a:t> </a:t>
            </a:r>
            <a:r>
              <a:rPr lang="sk-SK" b="1" dirty="0" err="1">
                <a:latin typeface="Aptos" panose="020B0004020202020204" pitchFamily="34" charset="0"/>
              </a:rPr>
              <a:t>Inventor</a:t>
            </a:r>
            <a:r>
              <a:rPr lang="sk-SK" b="1" dirty="0">
                <a:latin typeface="Aptos" panose="020B0004020202020204" pitchFamily="34" charset="0"/>
              </a:rPr>
              <a:t> 2</a:t>
            </a:r>
            <a:endParaRPr lang="sk" b="1" dirty="0">
              <a:latin typeface="Aptos" panose="020B00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DBE59A-0B23-7C01-E5B7-1BF0E9322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362557"/>
            <a:ext cx="10993546" cy="1243661"/>
          </a:xfrm>
        </p:spPr>
        <p:txBody>
          <a:bodyPr rtlCol="0">
            <a:normAutofit/>
          </a:bodyPr>
          <a:lstStyle/>
          <a:p>
            <a:pPr rtl="0"/>
            <a:r>
              <a:rPr lang="sk" dirty="0">
                <a:latin typeface="Aptos" panose="020B0004020202020204" pitchFamily="34" charset="0"/>
              </a:rPr>
              <a:t>Mgr. D</a:t>
            </a:r>
            <a:r>
              <a:rPr lang="sk-SK" dirty="0">
                <a:latin typeface="Aptos" panose="020B0004020202020204" pitchFamily="34" charset="0"/>
              </a:rPr>
              <a:t>o</a:t>
            </a:r>
            <a:r>
              <a:rPr lang="sk" dirty="0">
                <a:latin typeface="Aptos" panose="020B0004020202020204" pitchFamily="34" charset="0"/>
              </a:rPr>
              <a:t>minika kotlárová</a:t>
            </a:r>
          </a:p>
        </p:txBody>
      </p:sp>
      <p:sp>
        <p:nvSpPr>
          <p:cNvPr id="20" name="Obdĺžnik 19">
            <a:extLst>
              <a:ext uri="{FF2B5EF4-FFF2-40B4-BE49-F238E27FC236}">
                <a16:creationId xmlns:a16="http://schemas.microsoft.com/office/drawing/2014/main" id="{09DD15C7-FD91-BBF9-CC8A-B671904B1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2" name="Obdĺžnik 21">
            <a:extLst>
              <a:ext uri="{FF2B5EF4-FFF2-40B4-BE49-F238E27FC236}">
                <a16:creationId xmlns:a16="http://schemas.microsoft.com/office/drawing/2014/main" id="{844B712E-F264-273D-E6B2-AFE7B5F5E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>
        <p:nvSpPr>
          <p:cNvPr id="24" name="Obdĺžnik 23">
            <a:extLst>
              <a:ext uri="{FF2B5EF4-FFF2-40B4-BE49-F238E27FC236}">
                <a16:creationId xmlns:a16="http://schemas.microsoft.com/office/drawing/2014/main" id="{0CA1DD26-4C41-2EBC-5378-D7044C2C7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496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8384B-A198-5FD0-FF7E-1E3753CB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9887111" cy="1188720"/>
          </a:xfrm>
        </p:spPr>
        <p:txBody>
          <a:bodyPr/>
          <a:lstStyle/>
          <a:p>
            <a:r>
              <a:rPr lang="sk-SK" dirty="0">
                <a:latin typeface="Aptos" panose="020B0004020202020204" pitchFamily="34" charset="0"/>
              </a:rPr>
              <a:t>Automatický nástroj na analýzu projektov vytvorených v MIT </a:t>
            </a:r>
            <a:r>
              <a:rPr lang="sk-SK" dirty="0" err="1">
                <a:latin typeface="Aptos" panose="020B0004020202020204" pitchFamily="34" charset="0"/>
              </a:rPr>
              <a:t>App</a:t>
            </a:r>
            <a:r>
              <a:rPr lang="sk-SK" dirty="0">
                <a:latin typeface="Aptos" panose="020B0004020202020204" pitchFamily="34" charset="0"/>
              </a:rPr>
              <a:t> </a:t>
            </a:r>
            <a:r>
              <a:rPr lang="sk-SK" dirty="0" err="1">
                <a:latin typeface="Aptos" panose="020B0004020202020204" pitchFamily="34" charset="0"/>
              </a:rPr>
              <a:t>Inventor</a:t>
            </a:r>
            <a:r>
              <a:rPr lang="sk-SK" dirty="0">
                <a:latin typeface="Aptos" panose="020B0004020202020204" pitchFamily="34" charset="0"/>
              </a:rPr>
              <a:t> 2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C88E26-A9AC-CEDB-2FED-5774980A4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sk-SK" b="1" dirty="0">
                <a:latin typeface="Aptos" panose="020B0004020202020204" pitchFamily="34" charset="0"/>
              </a:rPr>
              <a:t>Cieľ práce: vyvinúť nástroj na analýzu projektov vytvorených v MIT </a:t>
            </a:r>
            <a:r>
              <a:rPr lang="sk-SK" b="1" dirty="0" err="1">
                <a:latin typeface="Aptos" panose="020B0004020202020204" pitchFamily="34" charset="0"/>
              </a:rPr>
              <a:t>App</a:t>
            </a:r>
            <a:r>
              <a:rPr lang="sk-SK" b="1" dirty="0">
                <a:latin typeface="Aptos" panose="020B0004020202020204" pitchFamily="34" charset="0"/>
              </a:rPr>
              <a:t> </a:t>
            </a:r>
            <a:r>
              <a:rPr lang="sk-SK" b="1" dirty="0" err="1">
                <a:latin typeface="Aptos" panose="020B0004020202020204" pitchFamily="34" charset="0"/>
              </a:rPr>
              <a:t>Inventor</a:t>
            </a:r>
            <a:r>
              <a:rPr lang="sk-SK" b="1" dirty="0">
                <a:latin typeface="Aptos" panose="020B0004020202020204" pitchFamily="34" charset="0"/>
              </a:rPr>
              <a:t> 2</a:t>
            </a:r>
          </a:p>
          <a:p>
            <a:r>
              <a:rPr lang="sk-SK" dirty="0">
                <a:latin typeface="Aptos" panose="020B0004020202020204" pitchFamily="34" charset="0"/>
              </a:rPr>
              <a:t>MIT </a:t>
            </a:r>
            <a:r>
              <a:rPr lang="sk-SK" dirty="0" err="1">
                <a:latin typeface="Aptos" panose="020B0004020202020204" pitchFamily="34" charset="0"/>
              </a:rPr>
              <a:t>App</a:t>
            </a:r>
            <a:r>
              <a:rPr lang="sk-SK" dirty="0">
                <a:latin typeface="Aptos" panose="020B0004020202020204" pitchFamily="34" charset="0"/>
              </a:rPr>
              <a:t> </a:t>
            </a:r>
            <a:r>
              <a:rPr lang="sk-SK" dirty="0" err="1">
                <a:latin typeface="Aptos" panose="020B0004020202020204" pitchFamily="34" charset="0"/>
              </a:rPr>
              <a:t>Inventor</a:t>
            </a:r>
            <a:r>
              <a:rPr lang="sk-SK" dirty="0">
                <a:latin typeface="Aptos" panose="020B0004020202020204" pitchFamily="34" charset="0"/>
              </a:rPr>
              <a:t> 2 – blokové programovacie prostredie na vývoj mobilných aplikácií</a:t>
            </a:r>
          </a:p>
          <a:p>
            <a:r>
              <a:rPr lang="sk-SK" dirty="0">
                <a:latin typeface="Aptos" panose="020B0004020202020204" pitchFamily="34" charset="0"/>
              </a:rPr>
              <a:t>Problém s objektívnym hodnotením takýchto projektov</a:t>
            </a:r>
          </a:p>
          <a:p>
            <a:r>
              <a:rPr lang="sk-SK" dirty="0">
                <a:latin typeface="Aptos" panose="020B0004020202020204" pitchFamily="34" charset="0"/>
              </a:rPr>
              <a:t>Automatický nástroj by v tom mal učiteľom pomôcť</a:t>
            </a:r>
          </a:p>
          <a:p>
            <a:r>
              <a:rPr lang="sk-SK" dirty="0">
                <a:latin typeface="Aptos" panose="020B0004020202020204" pitchFamily="34" charset="0"/>
              </a:rPr>
              <a:t>Analýza na základe zdrojových súborov vo formátoch JSON a XML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1700" dirty="0">
                <a:latin typeface="Aptos" panose="020B0004020202020204" pitchFamily="34" charset="0"/>
              </a:rPr>
              <a:t>definujú vzhľad a správanie aplikácie</a:t>
            </a:r>
          </a:p>
          <a:p>
            <a:r>
              <a:rPr lang="sk-SK" b="1" dirty="0">
                <a:latin typeface="Aptos" panose="020B0004020202020204" pitchFamily="34" charset="0"/>
              </a:rPr>
              <a:t>Výstup: </a:t>
            </a:r>
            <a:r>
              <a:rPr lang="sk-SK" dirty="0">
                <a:latin typeface="Aptos" panose="020B0004020202020204" pitchFamily="34" charset="0"/>
              </a:rPr>
              <a:t>funkčná desktopová/webová aplikácia</a:t>
            </a:r>
          </a:p>
        </p:txBody>
      </p:sp>
      <p:pic>
        <p:nvPicPr>
          <p:cNvPr id="1026" name="Picture 2" descr="App Inventor 2 BLE, Sending and receiving strings - Internet of Things - MIT  App Inventor Community">
            <a:extLst>
              <a:ext uri="{FF2B5EF4-FFF2-40B4-BE49-F238E27FC236}">
                <a16:creationId xmlns:a16="http://schemas.microsoft.com/office/drawing/2014/main" id="{F7C49C14-D058-15EC-452F-06211FFB1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288" y="3298147"/>
            <a:ext cx="3958519" cy="299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9989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028_TF33552983" id="{2DFD4F13-60FA-42A5-A54E-BBCA665BE7B3}" vid="{FE4DBBCA-4F64-480B-8755-D1448BE431AB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{74B0EF28-FA72-4EC3-85C9-E0D18DAB934F}tf33552983_win32</Template>
  <TotalTime>1194</TotalTime>
  <Words>165</Words>
  <Application>Microsoft Office PowerPoint</Application>
  <PresentationFormat>Širokouhlá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2" baseType="lpstr">
      <vt:lpstr>Aptos</vt:lpstr>
      <vt:lpstr>Arial</vt:lpstr>
      <vt:lpstr>Calibri</vt:lpstr>
      <vt:lpstr>Franklin Gothic Book</vt:lpstr>
      <vt:lpstr>Franklin Gothic Demi</vt:lpstr>
      <vt:lpstr>Wingdings</vt:lpstr>
      <vt:lpstr>Wingdings 2</vt:lpstr>
      <vt:lpstr>DividendVTI</vt:lpstr>
      <vt:lpstr>Návrh aktivít z oblasti umelej inteligencie  pre stredné školy</vt:lpstr>
      <vt:lpstr>Návrh aktivít z oblasti umelej inteligencie  pre stredné školy</vt:lpstr>
      <vt:lpstr>Automatický nástroj na analýzu projektov vytvorených v MIT App Inventor 2</vt:lpstr>
      <vt:lpstr>Automatický nástroj na analýzu projektov vytvorených v MIT App Inventor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Dominika Kotlárová</dc:creator>
  <cp:lastModifiedBy>Dominika Kotlárová</cp:lastModifiedBy>
  <cp:revision>5</cp:revision>
  <dcterms:created xsi:type="dcterms:W3CDTF">2025-03-04T11:51:58Z</dcterms:created>
  <dcterms:modified xsi:type="dcterms:W3CDTF">2025-03-05T07:47:53Z</dcterms:modified>
</cp:coreProperties>
</file>