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9" r:id="rId2"/>
    <p:sldId id="256" r:id="rId3"/>
    <p:sldId id="258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78" d="100"/>
          <a:sy n="78" d="100"/>
        </p:scale>
        <p:origin x="878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svg"/><Relationship Id="rId1" Type="http://schemas.openxmlformats.org/officeDocument/2006/relationships/image" Target="../media/image4.png"/><Relationship Id="rId6" Type="http://schemas.openxmlformats.org/officeDocument/2006/relationships/image" Target="../media/image9.svg"/><Relationship Id="rId5" Type="http://schemas.openxmlformats.org/officeDocument/2006/relationships/image" Target="../media/image8.png"/><Relationship Id="rId4" Type="http://schemas.openxmlformats.org/officeDocument/2006/relationships/image" Target="../media/image7.sv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svg"/><Relationship Id="rId1" Type="http://schemas.openxmlformats.org/officeDocument/2006/relationships/image" Target="../media/image4.png"/><Relationship Id="rId6" Type="http://schemas.openxmlformats.org/officeDocument/2006/relationships/image" Target="../media/image9.svg"/><Relationship Id="rId5" Type="http://schemas.openxmlformats.org/officeDocument/2006/relationships/image" Target="../media/image8.png"/><Relationship Id="rId4" Type="http://schemas.openxmlformats.org/officeDocument/2006/relationships/image" Target="../media/image7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A8AD090-85C6-401B-A9A2-D71D1F44B9F2}" type="doc">
      <dgm:prSet loTypeId="urn:microsoft.com/office/officeart/2018/5/layout/IconCircleLabel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A0E2D0F5-2083-4409-A079-9F1D1A709E35}">
      <dgm:prSet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en-US" b="1"/>
            <a:t>Hate Speech Detection : Low Resource Languages</a:t>
          </a:r>
          <a:endParaRPr lang="en-US"/>
        </a:p>
      </dgm:t>
    </dgm:pt>
    <dgm:pt modelId="{F70A5630-3BBA-41C5-865E-221FE91963C4}" type="parTrans" cxnId="{DE41369A-AC22-49C4-95A7-AC7773E80CD2}">
      <dgm:prSet/>
      <dgm:spPr/>
      <dgm:t>
        <a:bodyPr/>
        <a:lstStyle/>
        <a:p>
          <a:endParaRPr lang="en-US"/>
        </a:p>
      </dgm:t>
    </dgm:pt>
    <dgm:pt modelId="{ABD078D5-4C50-4004-8092-ECFB417E80CA}" type="sibTrans" cxnId="{DE41369A-AC22-49C4-95A7-AC7773E80CD2}">
      <dgm:prSet/>
      <dgm:spPr/>
      <dgm:t>
        <a:bodyPr/>
        <a:lstStyle/>
        <a:p>
          <a:endParaRPr lang="en-US"/>
        </a:p>
      </dgm:t>
    </dgm:pt>
    <dgm:pt modelId="{AF4CBFE6-69BE-4EF2-9FE4-A09884EAB616}">
      <dgm:prSet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en-US" b="1"/>
            <a:t>Sentiment analysis </a:t>
          </a:r>
          <a:endParaRPr lang="en-US"/>
        </a:p>
      </dgm:t>
    </dgm:pt>
    <dgm:pt modelId="{6CFB5D0B-6762-418F-ABDD-6426D2D3DBB3}" type="parTrans" cxnId="{54D416B4-F735-48B6-AD49-AF1BB5A20942}">
      <dgm:prSet/>
      <dgm:spPr/>
      <dgm:t>
        <a:bodyPr/>
        <a:lstStyle/>
        <a:p>
          <a:endParaRPr lang="en-US"/>
        </a:p>
      </dgm:t>
    </dgm:pt>
    <dgm:pt modelId="{B5C1A3F8-B0F6-49DD-9BA3-F3A19F5A4C5F}" type="sibTrans" cxnId="{54D416B4-F735-48B6-AD49-AF1BB5A20942}">
      <dgm:prSet/>
      <dgm:spPr/>
      <dgm:t>
        <a:bodyPr/>
        <a:lstStyle/>
        <a:p>
          <a:endParaRPr lang="en-US"/>
        </a:p>
      </dgm:t>
    </dgm:pt>
    <dgm:pt modelId="{BEE5AF29-8A78-49EE-9BCE-80371D7D767F}">
      <dgm:prSet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en-US" b="1"/>
            <a:t>Hate Speech Detection </a:t>
          </a:r>
          <a:endParaRPr lang="en-US"/>
        </a:p>
      </dgm:t>
    </dgm:pt>
    <dgm:pt modelId="{9317467D-5502-4646-89DD-3FDD8F9A99E0}" type="parTrans" cxnId="{67F60ED5-2FF7-47E5-96E9-1481DAF269DD}">
      <dgm:prSet/>
      <dgm:spPr/>
      <dgm:t>
        <a:bodyPr/>
        <a:lstStyle/>
        <a:p>
          <a:endParaRPr lang="en-US"/>
        </a:p>
      </dgm:t>
    </dgm:pt>
    <dgm:pt modelId="{5595DA9F-0487-4E98-A101-57340A0FB8E4}" type="sibTrans" cxnId="{67F60ED5-2FF7-47E5-96E9-1481DAF269DD}">
      <dgm:prSet/>
      <dgm:spPr/>
      <dgm:t>
        <a:bodyPr/>
        <a:lstStyle/>
        <a:p>
          <a:endParaRPr lang="en-US"/>
        </a:p>
      </dgm:t>
    </dgm:pt>
    <dgm:pt modelId="{D53887AB-C47F-409D-B021-979405666DB5}" type="pres">
      <dgm:prSet presAssocID="{7A8AD090-85C6-401B-A9A2-D71D1F44B9F2}" presName="root" presStyleCnt="0">
        <dgm:presLayoutVars>
          <dgm:dir/>
          <dgm:resizeHandles val="exact"/>
        </dgm:presLayoutVars>
      </dgm:prSet>
      <dgm:spPr/>
    </dgm:pt>
    <dgm:pt modelId="{0AD97B20-6B9B-4AA8-889F-2C65025D44FF}" type="pres">
      <dgm:prSet presAssocID="{A0E2D0F5-2083-4409-A079-9F1D1A709E35}" presName="compNode" presStyleCnt="0"/>
      <dgm:spPr/>
    </dgm:pt>
    <dgm:pt modelId="{6C80AE17-F78F-41D5-8623-6A66EF7CE3A8}" type="pres">
      <dgm:prSet presAssocID="{A0E2D0F5-2083-4409-A079-9F1D1A709E35}" presName="iconBgRect" presStyleLbl="bgShp" presStyleIdx="0" presStyleCnt="3"/>
      <dgm:spPr/>
    </dgm:pt>
    <dgm:pt modelId="{87E68606-5074-4312-A2EE-1B2D2587FB39}" type="pres">
      <dgm:prSet presAssocID="{A0E2D0F5-2083-4409-A079-9F1D1A709E35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hat"/>
        </a:ext>
      </dgm:extLst>
    </dgm:pt>
    <dgm:pt modelId="{52D8C265-10A0-4BF1-A8BE-AC8A35F21D2E}" type="pres">
      <dgm:prSet presAssocID="{A0E2D0F5-2083-4409-A079-9F1D1A709E35}" presName="spaceRect" presStyleCnt="0"/>
      <dgm:spPr/>
    </dgm:pt>
    <dgm:pt modelId="{0FC81150-5BA3-4287-BE53-34B2B1E08F1A}" type="pres">
      <dgm:prSet presAssocID="{A0E2D0F5-2083-4409-A079-9F1D1A709E35}" presName="textRect" presStyleLbl="revTx" presStyleIdx="0" presStyleCnt="3">
        <dgm:presLayoutVars>
          <dgm:chMax val="1"/>
          <dgm:chPref val="1"/>
        </dgm:presLayoutVars>
      </dgm:prSet>
      <dgm:spPr/>
    </dgm:pt>
    <dgm:pt modelId="{B27CA6DE-DBA6-486D-820A-818E6047FC1A}" type="pres">
      <dgm:prSet presAssocID="{ABD078D5-4C50-4004-8092-ECFB417E80CA}" presName="sibTrans" presStyleCnt="0"/>
      <dgm:spPr/>
    </dgm:pt>
    <dgm:pt modelId="{38D22A20-8B77-417B-B3B6-E90ED8893F6A}" type="pres">
      <dgm:prSet presAssocID="{AF4CBFE6-69BE-4EF2-9FE4-A09884EAB616}" presName="compNode" presStyleCnt="0"/>
      <dgm:spPr/>
    </dgm:pt>
    <dgm:pt modelId="{BEF86586-47B3-4837-8752-4A544C498E93}" type="pres">
      <dgm:prSet presAssocID="{AF4CBFE6-69BE-4EF2-9FE4-A09884EAB616}" presName="iconBgRect" presStyleLbl="bgShp" presStyleIdx="1" presStyleCnt="3"/>
      <dgm:spPr/>
    </dgm:pt>
    <dgm:pt modelId="{23A47094-3CFF-4DF4-87F9-6831B794A900}" type="pres">
      <dgm:prSet presAssocID="{AF4CBFE6-69BE-4EF2-9FE4-A09884EAB616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miling Face with No Fill"/>
        </a:ext>
      </dgm:extLst>
    </dgm:pt>
    <dgm:pt modelId="{9383DA0F-0443-4ABB-B7FF-C2A4EC592424}" type="pres">
      <dgm:prSet presAssocID="{AF4CBFE6-69BE-4EF2-9FE4-A09884EAB616}" presName="spaceRect" presStyleCnt="0"/>
      <dgm:spPr/>
    </dgm:pt>
    <dgm:pt modelId="{3A6DD527-57D8-4429-B954-E859A5D32C2E}" type="pres">
      <dgm:prSet presAssocID="{AF4CBFE6-69BE-4EF2-9FE4-A09884EAB616}" presName="textRect" presStyleLbl="revTx" presStyleIdx="1" presStyleCnt="3">
        <dgm:presLayoutVars>
          <dgm:chMax val="1"/>
          <dgm:chPref val="1"/>
        </dgm:presLayoutVars>
      </dgm:prSet>
      <dgm:spPr/>
    </dgm:pt>
    <dgm:pt modelId="{85FF2FC9-63EF-48AE-8C46-E5E53A6BF9E4}" type="pres">
      <dgm:prSet presAssocID="{B5C1A3F8-B0F6-49DD-9BA3-F3A19F5A4C5F}" presName="sibTrans" presStyleCnt="0"/>
      <dgm:spPr/>
    </dgm:pt>
    <dgm:pt modelId="{A2B446BC-88B2-45A4-B48D-9AB52AE52B79}" type="pres">
      <dgm:prSet presAssocID="{BEE5AF29-8A78-49EE-9BCE-80371D7D767F}" presName="compNode" presStyleCnt="0"/>
      <dgm:spPr/>
    </dgm:pt>
    <dgm:pt modelId="{7C6AB6B3-2C18-4113-899E-52CADC4BB1CC}" type="pres">
      <dgm:prSet presAssocID="{BEE5AF29-8A78-49EE-9BCE-80371D7D767F}" presName="iconBgRect" presStyleLbl="bgShp" presStyleIdx="2" presStyleCnt="3"/>
      <dgm:spPr/>
    </dgm:pt>
    <dgm:pt modelId="{E29A7C2E-1BBD-4707-A00F-98DB95C96204}" type="pres">
      <dgm:prSet presAssocID="{BEE5AF29-8A78-49EE-9BCE-80371D7D767F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No sign"/>
        </a:ext>
      </dgm:extLst>
    </dgm:pt>
    <dgm:pt modelId="{46CFD7DF-EC1B-4AF6-BCD6-DE04E6986662}" type="pres">
      <dgm:prSet presAssocID="{BEE5AF29-8A78-49EE-9BCE-80371D7D767F}" presName="spaceRect" presStyleCnt="0"/>
      <dgm:spPr/>
    </dgm:pt>
    <dgm:pt modelId="{BFE81188-24A0-4DEA-A4AC-26C010C84464}" type="pres">
      <dgm:prSet presAssocID="{BEE5AF29-8A78-49EE-9BCE-80371D7D767F}" presName="textRect" presStyleLbl="revTx" presStyleIdx="2" presStyleCnt="3">
        <dgm:presLayoutVars>
          <dgm:chMax val="1"/>
          <dgm:chPref val="1"/>
        </dgm:presLayoutVars>
      </dgm:prSet>
      <dgm:spPr/>
    </dgm:pt>
  </dgm:ptLst>
  <dgm:cxnLst>
    <dgm:cxn modelId="{BC66613B-2F3F-43E4-9FAB-9CD4DFB8E0BC}" type="presOf" srcId="{BEE5AF29-8A78-49EE-9BCE-80371D7D767F}" destId="{BFE81188-24A0-4DEA-A4AC-26C010C84464}" srcOrd="0" destOrd="0" presId="urn:microsoft.com/office/officeart/2018/5/layout/IconCircleLabelList"/>
    <dgm:cxn modelId="{8B8B6568-8074-4E7D-9051-6EF13F85ABCD}" type="presOf" srcId="{A0E2D0F5-2083-4409-A079-9F1D1A709E35}" destId="{0FC81150-5BA3-4287-BE53-34B2B1E08F1A}" srcOrd="0" destOrd="0" presId="urn:microsoft.com/office/officeart/2018/5/layout/IconCircleLabelList"/>
    <dgm:cxn modelId="{C0175D90-8F52-47DB-B200-78F7A6A66951}" type="presOf" srcId="{7A8AD090-85C6-401B-A9A2-D71D1F44B9F2}" destId="{D53887AB-C47F-409D-B021-979405666DB5}" srcOrd="0" destOrd="0" presId="urn:microsoft.com/office/officeart/2018/5/layout/IconCircleLabelList"/>
    <dgm:cxn modelId="{DE41369A-AC22-49C4-95A7-AC7773E80CD2}" srcId="{7A8AD090-85C6-401B-A9A2-D71D1F44B9F2}" destId="{A0E2D0F5-2083-4409-A079-9F1D1A709E35}" srcOrd="0" destOrd="0" parTransId="{F70A5630-3BBA-41C5-865E-221FE91963C4}" sibTransId="{ABD078D5-4C50-4004-8092-ECFB417E80CA}"/>
    <dgm:cxn modelId="{54D416B4-F735-48B6-AD49-AF1BB5A20942}" srcId="{7A8AD090-85C6-401B-A9A2-D71D1F44B9F2}" destId="{AF4CBFE6-69BE-4EF2-9FE4-A09884EAB616}" srcOrd="1" destOrd="0" parTransId="{6CFB5D0B-6762-418F-ABDD-6426D2D3DBB3}" sibTransId="{B5C1A3F8-B0F6-49DD-9BA3-F3A19F5A4C5F}"/>
    <dgm:cxn modelId="{67F60ED5-2FF7-47E5-96E9-1481DAF269DD}" srcId="{7A8AD090-85C6-401B-A9A2-D71D1F44B9F2}" destId="{BEE5AF29-8A78-49EE-9BCE-80371D7D767F}" srcOrd="2" destOrd="0" parTransId="{9317467D-5502-4646-89DD-3FDD8F9A99E0}" sibTransId="{5595DA9F-0487-4E98-A101-57340A0FB8E4}"/>
    <dgm:cxn modelId="{FF058BEE-093B-40CA-9CF1-CB3B1D8AA13F}" type="presOf" srcId="{AF4CBFE6-69BE-4EF2-9FE4-A09884EAB616}" destId="{3A6DD527-57D8-4429-B954-E859A5D32C2E}" srcOrd="0" destOrd="0" presId="urn:microsoft.com/office/officeart/2018/5/layout/IconCircleLabelList"/>
    <dgm:cxn modelId="{5F8CF801-A9FB-4618-9C75-967BB6CD8C05}" type="presParOf" srcId="{D53887AB-C47F-409D-B021-979405666DB5}" destId="{0AD97B20-6B9B-4AA8-889F-2C65025D44FF}" srcOrd="0" destOrd="0" presId="urn:microsoft.com/office/officeart/2018/5/layout/IconCircleLabelList"/>
    <dgm:cxn modelId="{C5A53CB8-5345-4362-B5E8-C886687F535A}" type="presParOf" srcId="{0AD97B20-6B9B-4AA8-889F-2C65025D44FF}" destId="{6C80AE17-F78F-41D5-8623-6A66EF7CE3A8}" srcOrd="0" destOrd="0" presId="urn:microsoft.com/office/officeart/2018/5/layout/IconCircleLabelList"/>
    <dgm:cxn modelId="{D2636895-D914-4B86-A41A-EAB1000AF17F}" type="presParOf" srcId="{0AD97B20-6B9B-4AA8-889F-2C65025D44FF}" destId="{87E68606-5074-4312-A2EE-1B2D2587FB39}" srcOrd="1" destOrd="0" presId="urn:microsoft.com/office/officeart/2018/5/layout/IconCircleLabelList"/>
    <dgm:cxn modelId="{175B484D-8103-48A8-8EED-2F34BA8B48FF}" type="presParOf" srcId="{0AD97B20-6B9B-4AA8-889F-2C65025D44FF}" destId="{52D8C265-10A0-4BF1-A8BE-AC8A35F21D2E}" srcOrd="2" destOrd="0" presId="urn:microsoft.com/office/officeart/2018/5/layout/IconCircleLabelList"/>
    <dgm:cxn modelId="{A35B391D-9426-403E-9857-0C563DE56752}" type="presParOf" srcId="{0AD97B20-6B9B-4AA8-889F-2C65025D44FF}" destId="{0FC81150-5BA3-4287-BE53-34B2B1E08F1A}" srcOrd="3" destOrd="0" presId="urn:microsoft.com/office/officeart/2018/5/layout/IconCircleLabelList"/>
    <dgm:cxn modelId="{46734079-2C97-42E4-8F05-6DEE0C99CCC7}" type="presParOf" srcId="{D53887AB-C47F-409D-B021-979405666DB5}" destId="{B27CA6DE-DBA6-486D-820A-818E6047FC1A}" srcOrd="1" destOrd="0" presId="urn:microsoft.com/office/officeart/2018/5/layout/IconCircleLabelList"/>
    <dgm:cxn modelId="{DE1D6BE0-7899-4849-8C8C-1EC45F4F111B}" type="presParOf" srcId="{D53887AB-C47F-409D-B021-979405666DB5}" destId="{38D22A20-8B77-417B-B3B6-E90ED8893F6A}" srcOrd="2" destOrd="0" presId="urn:microsoft.com/office/officeart/2018/5/layout/IconCircleLabelList"/>
    <dgm:cxn modelId="{3E478C46-670B-4650-93ED-68C7900C9D39}" type="presParOf" srcId="{38D22A20-8B77-417B-B3B6-E90ED8893F6A}" destId="{BEF86586-47B3-4837-8752-4A544C498E93}" srcOrd="0" destOrd="0" presId="urn:microsoft.com/office/officeart/2018/5/layout/IconCircleLabelList"/>
    <dgm:cxn modelId="{D1B026DE-9FD2-480F-BEF8-FCA6FDF04C31}" type="presParOf" srcId="{38D22A20-8B77-417B-B3B6-E90ED8893F6A}" destId="{23A47094-3CFF-4DF4-87F9-6831B794A900}" srcOrd="1" destOrd="0" presId="urn:microsoft.com/office/officeart/2018/5/layout/IconCircleLabelList"/>
    <dgm:cxn modelId="{1350DA15-68BD-4AEE-8C66-0CA9894BA743}" type="presParOf" srcId="{38D22A20-8B77-417B-B3B6-E90ED8893F6A}" destId="{9383DA0F-0443-4ABB-B7FF-C2A4EC592424}" srcOrd="2" destOrd="0" presId="urn:microsoft.com/office/officeart/2018/5/layout/IconCircleLabelList"/>
    <dgm:cxn modelId="{A5AD50F0-F198-4F30-ABB7-4C7F2866472D}" type="presParOf" srcId="{38D22A20-8B77-417B-B3B6-E90ED8893F6A}" destId="{3A6DD527-57D8-4429-B954-E859A5D32C2E}" srcOrd="3" destOrd="0" presId="urn:microsoft.com/office/officeart/2018/5/layout/IconCircleLabelList"/>
    <dgm:cxn modelId="{BD74C229-B86F-4895-8E24-DD0A9C066275}" type="presParOf" srcId="{D53887AB-C47F-409D-B021-979405666DB5}" destId="{85FF2FC9-63EF-48AE-8C46-E5E53A6BF9E4}" srcOrd="3" destOrd="0" presId="urn:microsoft.com/office/officeart/2018/5/layout/IconCircleLabelList"/>
    <dgm:cxn modelId="{E1AEDC38-A27D-4681-BB12-3F45E8FD42EB}" type="presParOf" srcId="{D53887AB-C47F-409D-B021-979405666DB5}" destId="{A2B446BC-88B2-45A4-B48D-9AB52AE52B79}" srcOrd="4" destOrd="0" presId="urn:microsoft.com/office/officeart/2018/5/layout/IconCircleLabelList"/>
    <dgm:cxn modelId="{6E9A20FC-82E8-4D14-B88F-478A854ECFB4}" type="presParOf" srcId="{A2B446BC-88B2-45A4-B48D-9AB52AE52B79}" destId="{7C6AB6B3-2C18-4113-899E-52CADC4BB1CC}" srcOrd="0" destOrd="0" presId="urn:microsoft.com/office/officeart/2018/5/layout/IconCircleLabelList"/>
    <dgm:cxn modelId="{9F630BED-DC34-46A0-A1BA-DED9C679CA7D}" type="presParOf" srcId="{A2B446BC-88B2-45A4-B48D-9AB52AE52B79}" destId="{E29A7C2E-1BBD-4707-A00F-98DB95C96204}" srcOrd="1" destOrd="0" presId="urn:microsoft.com/office/officeart/2018/5/layout/IconCircleLabelList"/>
    <dgm:cxn modelId="{0A199EAA-5AF6-424F-A1C6-F69A876A5EB4}" type="presParOf" srcId="{A2B446BC-88B2-45A4-B48D-9AB52AE52B79}" destId="{46CFD7DF-EC1B-4AF6-BCD6-DE04E6986662}" srcOrd="2" destOrd="0" presId="urn:microsoft.com/office/officeart/2018/5/layout/IconCircleLabelList"/>
    <dgm:cxn modelId="{7066FA34-9C24-4F30-9918-79297E6E0D27}" type="presParOf" srcId="{A2B446BC-88B2-45A4-B48D-9AB52AE52B79}" destId="{BFE81188-24A0-4DEA-A4AC-26C010C84464}" srcOrd="3" destOrd="0" presId="urn:microsoft.com/office/officeart/2018/5/layout/IconCircle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C80AE17-F78F-41D5-8623-6A66EF7CE3A8}">
      <dsp:nvSpPr>
        <dsp:cNvPr id="0" name=""/>
        <dsp:cNvSpPr/>
      </dsp:nvSpPr>
      <dsp:spPr>
        <a:xfrm>
          <a:off x="718664" y="453902"/>
          <a:ext cx="1955812" cy="1955812"/>
        </a:xfrm>
        <a:prstGeom prst="ellipse">
          <a:avLst/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7E68606-5074-4312-A2EE-1B2D2587FB39}">
      <dsp:nvSpPr>
        <dsp:cNvPr id="0" name=""/>
        <dsp:cNvSpPr/>
      </dsp:nvSpPr>
      <dsp:spPr>
        <a:xfrm>
          <a:off x="1135476" y="870714"/>
          <a:ext cx="1122187" cy="1122187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FC81150-5BA3-4287-BE53-34B2B1E08F1A}">
      <dsp:nvSpPr>
        <dsp:cNvPr id="0" name=""/>
        <dsp:cNvSpPr/>
      </dsp:nvSpPr>
      <dsp:spPr>
        <a:xfrm>
          <a:off x="93445" y="3018902"/>
          <a:ext cx="320625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9334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2100" b="1" kern="1200"/>
            <a:t>Hate Speech Detection : Low Resource Languages</a:t>
          </a:r>
          <a:endParaRPr lang="en-US" sz="2100" kern="1200"/>
        </a:p>
      </dsp:txBody>
      <dsp:txXfrm>
        <a:off x="93445" y="3018902"/>
        <a:ext cx="3206250" cy="720000"/>
      </dsp:txXfrm>
    </dsp:sp>
    <dsp:sp modelId="{BEF86586-47B3-4837-8752-4A544C498E93}">
      <dsp:nvSpPr>
        <dsp:cNvPr id="0" name=""/>
        <dsp:cNvSpPr/>
      </dsp:nvSpPr>
      <dsp:spPr>
        <a:xfrm>
          <a:off x="4486008" y="453902"/>
          <a:ext cx="1955812" cy="1955812"/>
        </a:xfrm>
        <a:prstGeom prst="ellipse">
          <a:avLst/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3A47094-3CFF-4DF4-87F9-6831B794A900}">
      <dsp:nvSpPr>
        <dsp:cNvPr id="0" name=""/>
        <dsp:cNvSpPr/>
      </dsp:nvSpPr>
      <dsp:spPr>
        <a:xfrm>
          <a:off x="4902820" y="870714"/>
          <a:ext cx="1122187" cy="1122187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A6DD527-57D8-4429-B954-E859A5D32C2E}">
      <dsp:nvSpPr>
        <dsp:cNvPr id="0" name=""/>
        <dsp:cNvSpPr/>
      </dsp:nvSpPr>
      <dsp:spPr>
        <a:xfrm>
          <a:off x="3860789" y="3018902"/>
          <a:ext cx="320625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9334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2100" b="1" kern="1200"/>
            <a:t>Sentiment analysis </a:t>
          </a:r>
          <a:endParaRPr lang="en-US" sz="2100" kern="1200"/>
        </a:p>
      </dsp:txBody>
      <dsp:txXfrm>
        <a:off x="3860789" y="3018902"/>
        <a:ext cx="3206250" cy="720000"/>
      </dsp:txXfrm>
    </dsp:sp>
    <dsp:sp modelId="{7C6AB6B3-2C18-4113-899E-52CADC4BB1CC}">
      <dsp:nvSpPr>
        <dsp:cNvPr id="0" name=""/>
        <dsp:cNvSpPr/>
      </dsp:nvSpPr>
      <dsp:spPr>
        <a:xfrm>
          <a:off x="8253352" y="453902"/>
          <a:ext cx="1955812" cy="1955812"/>
        </a:xfrm>
        <a:prstGeom prst="ellipse">
          <a:avLst/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29A7C2E-1BBD-4707-A00F-98DB95C96204}">
      <dsp:nvSpPr>
        <dsp:cNvPr id="0" name=""/>
        <dsp:cNvSpPr/>
      </dsp:nvSpPr>
      <dsp:spPr>
        <a:xfrm>
          <a:off x="8670164" y="870714"/>
          <a:ext cx="1122187" cy="1122187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FE81188-24A0-4DEA-A4AC-26C010C84464}">
      <dsp:nvSpPr>
        <dsp:cNvPr id="0" name=""/>
        <dsp:cNvSpPr/>
      </dsp:nvSpPr>
      <dsp:spPr>
        <a:xfrm>
          <a:off x="7628133" y="3018902"/>
          <a:ext cx="320625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9334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2100" b="1" kern="1200"/>
            <a:t>Hate Speech Detection </a:t>
          </a:r>
          <a:endParaRPr lang="en-US" sz="2100" kern="1200"/>
        </a:p>
      </dsp:txBody>
      <dsp:txXfrm>
        <a:off x="7628133" y="3018902"/>
        <a:ext cx="3206250" cy="7200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5/layout/IconCircleLabelList">
  <dgm:title val="Icon Circle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4"/>
          <dgm:constr type="h" for="des" forName="compNode" op="equ"/>
          <dgm:constr type="h" for="des" forName="textRect" op="equ"/>
        </dgm:constrLst>
      </dgm:if>
      <dgm:if name="Name5" axis="ch" ptType="node" func="cnt" op="lte" val="3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0"/>
          <dgm:constr type="h" for="des" forName="compNode" op="equ"/>
          <dgm:constr type="h" for="des" forName="textRect" op="equ"/>
        </dgm:constrLst>
      </dgm:if>
      <dgm:if name="Name6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2"/>
          <dgm:constr type="h" for="des" forName="compNode" op="equ"/>
          <dgm:constr type="h" for="des" forName="textRect" op="equ"/>
        </dgm:constrLst>
      </dgm:if>
      <dgm:else name="Name7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BgRect" refType="w" fact="0.61"/>
          <dgm:constr type="h" for="ch" forName="iconBgRect" refType="w" refFor="ch" refForName="iconBgRect"/>
          <dgm:constr type="t" for="ch" forName="iconBgRect"/>
          <dgm:constr type="ctrX" for="ch" forName="iconBgRect" refType="w" fact="0.5"/>
          <dgm:constr type="w" for="ch" forName="iconRect" refType="w" fact="0.35"/>
          <dgm:constr type="h" for="ch" forName="iconRect" refType="w" refFor="ch" refForName="iconRect"/>
          <dgm:constr type="ctrX" for="ch" forName="iconRect" refType="ctrX" refFor="ch" refForName="iconBgRect"/>
          <dgm:constr type="ctrY" for="ch" forName="iconRect" refType="ctrY" refFor="ch" refForName="iconBgRect"/>
          <dgm:constr type="h" for="ch" forName="spaceRect" refType="w" fact="0.19"/>
          <dgm:constr type="w" for="ch" forName="spaceRect" refType="w"/>
          <dgm:constr type="l" for="ch" forName="spaceRect"/>
          <dgm:constr type="t" for="ch" forName="spaceRect" refType="b" refFor="ch" refForName="iconBg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BgRect" styleLbl="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9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cap="all"/>
        </a:lvl1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04E6F2-F1A2-4825-AA7E-B729A0A784F6}" type="datetimeFigureOut">
              <a:rPr lang="en-US" smtClean="0"/>
              <a:t>3/5/2025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E8196-3F24-4AC4-931E-CA4C2CD64E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42289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04E6F2-F1A2-4825-AA7E-B729A0A784F6}" type="datetimeFigureOut">
              <a:rPr lang="en-US" smtClean="0"/>
              <a:t>3/5/2025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E8196-3F24-4AC4-931E-CA4C2CD64E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43670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04E6F2-F1A2-4825-AA7E-B729A0A784F6}" type="datetimeFigureOut">
              <a:rPr lang="en-US" smtClean="0"/>
              <a:t>3/5/2025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E8196-3F24-4AC4-931E-CA4C2CD64E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59510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04E6F2-F1A2-4825-AA7E-B729A0A784F6}" type="datetimeFigureOut">
              <a:rPr lang="en-US" smtClean="0"/>
              <a:t>3/5/2025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E8196-3F24-4AC4-931E-CA4C2CD64E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56746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04E6F2-F1A2-4825-AA7E-B729A0A784F6}" type="datetimeFigureOut">
              <a:rPr lang="en-US" smtClean="0"/>
              <a:t>3/5/2025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E8196-3F24-4AC4-931E-CA4C2CD64E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4156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04E6F2-F1A2-4825-AA7E-B729A0A784F6}" type="datetimeFigureOut">
              <a:rPr lang="en-US" smtClean="0"/>
              <a:t>3/5/2025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E8196-3F24-4AC4-931E-CA4C2CD64E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11989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04E6F2-F1A2-4825-AA7E-B729A0A784F6}" type="datetimeFigureOut">
              <a:rPr lang="en-US" smtClean="0"/>
              <a:t>3/5/2025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E8196-3F24-4AC4-931E-CA4C2CD64E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2505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04E6F2-F1A2-4825-AA7E-B729A0A784F6}" type="datetimeFigureOut">
              <a:rPr lang="en-US" smtClean="0"/>
              <a:t>3/5/2025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E8196-3F24-4AC4-931E-CA4C2CD64E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98762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04E6F2-F1A2-4825-AA7E-B729A0A784F6}" type="datetimeFigureOut">
              <a:rPr lang="en-US" smtClean="0"/>
              <a:t>3/5/2025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E8196-3F24-4AC4-931E-CA4C2CD64E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43089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04E6F2-F1A2-4825-AA7E-B729A0A784F6}" type="datetimeFigureOut">
              <a:rPr lang="en-US" smtClean="0"/>
              <a:t>3/5/2025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E8196-3F24-4AC4-931E-CA4C2CD64E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53188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04E6F2-F1A2-4825-AA7E-B729A0A784F6}" type="datetimeFigureOut">
              <a:rPr lang="en-US" smtClean="0"/>
              <a:t>3/5/2025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E8196-3F24-4AC4-931E-CA4C2CD64E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88386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04E6F2-F1A2-4825-AA7E-B729A0A784F6}" type="datetimeFigureOut">
              <a:rPr lang="en-US" smtClean="0"/>
              <a:t>3/5/2025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FE8196-3F24-4AC4-931E-CA4C2CD64E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17772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31" name="Group 1030">
            <a:extLst>
              <a:ext uri="{FF2B5EF4-FFF2-40B4-BE49-F238E27FC236}">
                <a16:creationId xmlns:a16="http://schemas.microsoft.com/office/drawing/2014/main" id="{BF65200E-BE19-61BA-8C12-E73CE7790A3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0800000">
            <a:off x="0" y="4850097"/>
            <a:ext cx="12202175" cy="2021488"/>
            <a:chOff x="-1" y="-29768"/>
            <a:chExt cx="12202175" cy="1519356"/>
          </a:xfrm>
        </p:grpSpPr>
        <p:sp>
          <p:nvSpPr>
            <p:cNvPr id="1032" name="Rectangle 1031">
              <a:extLst>
                <a:ext uri="{FF2B5EF4-FFF2-40B4-BE49-F238E27FC236}">
                  <a16:creationId xmlns:a16="http://schemas.microsoft.com/office/drawing/2014/main" id="{4DCB7929-1F93-E966-9A22-29A959C2A50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>
              <a:off x="5341412" y="-5371175"/>
              <a:ext cx="1519350" cy="12202174"/>
            </a:xfrm>
            <a:prstGeom prst="rect">
              <a:avLst/>
            </a:prstGeom>
            <a:gradFill>
              <a:gsLst>
                <a:gs pos="0">
                  <a:schemeClr val="accent5"/>
                </a:gs>
                <a:gs pos="100000">
                  <a:schemeClr val="accent2"/>
                </a:gs>
              </a:gsLst>
              <a:lin ang="102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33" name="Rectangle 1032">
              <a:extLst>
                <a:ext uri="{FF2B5EF4-FFF2-40B4-BE49-F238E27FC236}">
                  <a16:creationId xmlns:a16="http://schemas.microsoft.com/office/drawing/2014/main" id="{6E9333BF-F59E-1341-F162-50F58323858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>
              <a:off x="9289101" y="-1429602"/>
              <a:ext cx="1507122" cy="4319024"/>
            </a:xfrm>
            <a:prstGeom prst="rect">
              <a:avLst/>
            </a:prstGeom>
            <a:gradFill>
              <a:gsLst>
                <a:gs pos="59000">
                  <a:schemeClr val="accent5">
                    <a:lumMod val="60000"/>
                    <a:lumOff val="40000"/>
                    <a:alpha val="0"/>
                  </a:schemeClr>
                </a:gs>
                <a:gs pos="100000">
                  <a:schemeClr val="accent5">
                    <a:lumMod val="60000"/>
                    <a:lumOff val="40000"/>
                  </a:schemeClr>
                </a:gs>
              </a:gsLst>
              <a:lin ang="12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34" name="Rectangle 1033">
              <a:extLst>
                <a:ext uri="{FF2B5EF4-FFF2-40B4-BE49-F238E27FC236}">
                  <a16:creationId xmlns:a16="http://schemas.microsoft.com/office/drawing/2014/main" id="{DF345832-F005-417F-6A2A-8481A275FFE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3962663" y="-3992432"/>
              <a:ext cx="1519356" cy="9444683"/>
            </a:xfrm>
            <a:prstGeom prst="rect">
              <a:avLst/>
            </a:prstGeom>
            <a:gradFill>
              <a:gsLst>
                <a:gs pos="29000">
                  <a:schemeClr val="accent5">
                    <a:lumMod val="60000"/>
                    <a:lumOff val="40000"/>
                    <a:alpha val="0"/>
                  </a:schemeClr>
                </a:gs>
                <a:gs pos="100000">
                  <a:schemeClr val="accent5">
                    <a:lumMod val="75000"/>
                    <a:alpha val="70000"/>
                  </a:schemeClr>
                </a:gs>
              </a:gsLst>
              <a:lin ang="96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A912A72B-E52A-271E-E799-733D814704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11630" y="5167418"/>
            <a:ext cx="8949690" cy="702264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2000" b="1">
                <a:solidFill>
                  <a:srgbClr val="FFFFFF"/>
                </a:solidFill>
              </a:rPr>
              <a:t>Real-Time Detection System for Multiple Fruits Using Raspberry Pi</a:t>
            </a:r>
            <a:br>
              <a:rPr lang="en-US" sz="2000">
                <a:solidFill>
                  <a:srgbClr val="FFFFFF"/>
                </a:solidFill>
              </a:rPr>
            </a:br>
            <a:endParaRPr lang="en-US" sz="2000">
              <a:solidFill>
                <a:srgbClr val="FFFFFF"/>
              </a:solidFill>
            </a:endParaRPr>
          </a:p>
        </p:txBody>
      </p:sp>
      <p:pic>
        <p:nvPicPr>
          <p:cNvPr id="1026" name="Picture 2" descr="How To Interface The Picamera Module With Raspberry Pi Using Python Images">
            <a:extLst>
              <a:ext uri="{FF2B5EF4-FFF2-40B4-BE49-F238E27FC236}">
                <a16:creationId xmlns:a16="http://schemas.microsoft.com/office/drawing/2014/main" id="{411C6840-C8A2-DED9-D38C-E7981CDA59D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87618" y="1229389"/>
            <a:ext cx="4997064" cy="24985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9F0459F4-E339-8664-AB66-48BCA4E311A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5400000">
            <a:off x="7550355" y="-19475"/>
            <a:ext cx="2310990" cy="49970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83268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17">
            <a:extLst>
              <a:ext uri="{FF2B5EF4-FFF2-40B4-BE49-F238E27FC236}">
                <a16:creationId xmlns:a16="http://schemas.microsoft.com/office/drawing/2014/main" id="{21AC6A30-4F22-4C0F-B278-19C5B8A80C5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BB4335AD-65B1-44E4-90AF-264024FE4BD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3" y="0"/>
            <a:ext cx="12191999" cy="6858000"/>
          </a:xfrm>
          <a:prstGeom prst="rect">
            <a:avLst/>
          </a:prstGeom>
          <a:solidFill>
            <a:srgbClr val="82766A">
              <a:alpha val="1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13" descr="Raspberries at a farmer's market">
            <a:extLst>
              <a:ext uri="{FF2B5EF4-FFF2-40B4-BE49-F238E27FC236}">
                <a16:creationId xmlns:a16="http://schemas.microsoft.com/office/drawing/2014/main" id="{CA814163-C8D4-192B-766E-80F79A6A6120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40126" r="24038"/>
          <a:stretch/>
        </p:blipFill>
        <p:spPr>
          <a:xfrm>
            <a:off x="3" y="1"/>
            <a:ext cx="3695699" cy="6858001"/>
          </a:xfrm>
          <a:custGeom>
            <a:avLst/>
            <a:gdLst/>
            <a:ahLst/>
            <a:cxnLst/>
            <a:rect l="l" t="t" r="r" b="b"/>
            <a:pathLst>
              <a:path w="3695699" h="6858001">
                <a:moveTo>
                  <a:pt x="0" y="0"/>
                </a:moveTo>
                <a:lnTo>
                  <a:pt x="3435129" y="0"/>
                </a:lnTo>
                <a:lnTo>
                  <a:pt x="3430599" y="17349"/>
                </a:lnTo>
                <a:cubicBezTo>
                  <a:pt x="3437542" y="19835"/>
                  <a:pt x="3423757" y="30822"/>
                  <a:pt x="3427683" y="38871"/>
                </a:cubicBezTo>
                <a:cubicBezTo>
                  <a:pt x="3431230" y="44698"/>
                  <a:pt x="3427877" y="49388"/>
                  <a:pt x="3427096" y="55116"/>
                </a:cubicBezTo>
                <a:cubicBezTo>
                  <a:pt x="3429620" y="62945"/>
                  <a:pt x="3421946" y="87211"/>
                  <a:pt x="3417356" y="93331"/>
                </a:cubicBezTo>
                <a:cubicBezTo>
                  <a:pt x="3401974" y="107607"/>
                  <a:pt x="3409629" y="143436"/>
                  <a:pt x="3397765" y="155370"/>
                </a:cubicBezTo>
                <a:cubicBezTo>
                  <a:pt x="3395800" y="159886"/>
                  <a:pt x="3394789" y="164378"/>
                  <a:pt x="3394373" y="168831"/>
                </a:cubicBezTo>
                <a:lnTo>
                  <a:pt x="3394553" y="181402"/>
                </a:lnTo>
                <a:lnTo>
                  <a:pt x="3397293" y="185192"/>
                </a:lnTo>
                <a:lnTo>
                  <a:pt x="3395923" y="192756"/>
                </a:lnTo>
                <a:cubicBezTo>
                  <a:pt x="3396018" y="193497"/>
                  <a:pt x="3396112" y="194237"/>
                  <a:pt x="3396207" y="194978"/>
                </a:cubicBezTo>
                <a:cubicBezTo>
                  <a:pt x="3396531" y="199154"/>
                  <a:pt x="3396856" y="203330"/>
                  <a:pt x="3397180" y="207506"/>
                </a:cubicBezTo>
                <a:cubicBezTo>
                  <a:pt x="3382438" y="200939"/>
                  <a:pt x="3394549" y="241317"/>
                  <a:pt x="3383191" y="229051"/>
                </a:cubicBezTo>
                <a:cubicBezTo>
                  <a:pt x="3382519" y="234401"/>
                  <a:pt x="3381383" y="237332"/>
                  <a:pt x="3380194" y="239137"/>
                </a:cubicBezTo>
                <a:lnTo>
                  <a:pt x="3349267" y="310262"/>
                </a:lnTo>
                <a:lnTo>
                  <a:pt x="3344455" y="381704"/>
                </a:lnTo>
                <a:cubicBezTo>
                  <a:pt x="3343420" y="464598"/>
                  <a:pt x="3338482" y="511985"/>
                  <a:pt x="3327551" y="571873"/>
                </a:cubicBezTo>
                <a:cubicBezTo>
                  <a:pt x="3316620" y="631761"/>
                  <a:pt x="3309762" y="702429"/>
                  <a:pt x="3278869" y="741030"/>
                </a:cubicBezTo>
                <a:lnTo>
                  <a:pt x="3239259" y="957888"/>
                </a:lnTo>
                <a:cubicBezTo>
                  <a:pt x="3267597" y="1021376"/>
                  <a:pt x="3235647" y="1004478"/>
                  <a:pt x="3243890" y="1047869"/>
                </a:cubicBezTo>
                <a:cubicBezTo>
                  <a:pt x="3245988" y="1077107"/>
                  <a:pt x="3228006" y="1101189"/>
                  <a:pt x="3221700" y="1118244"/>
                </a:cubicBezTo>
                <a:cubicBezTo>
                  <a:pt x="3220198" y="1120922"/>
                  <a:pt x="3213346" y="1188569"/>
                  <a:pt x="3211078" y="1190394"/>
                </a:cubicBezTo>
                <a:cubicBezTo>
                  <a:pt x="3204899" y="1218939"/>
                  <a:pt x="3210276" y="1253036"/>
                  <a:pt x="3199704" y="1304585"/>
                </a:cubicBezTo>
                <a:cubicBezTo>
                  <a:pt x="3199438" y="1346246"/>
                  <a:pt x="3168623" y="1413431"/>
                  <a:pt x="3167741" y="1449444"/>
                </a:cubicBezTo>
                <a:cubicBezTo>
                  <a:pt x="3180911" y="1471132"/>
                  <a:pt x="3193362" y="1499173"/>
                  <a:pt x="3194410" y="1520667"/>
                </a:cubicBezTo>
                <a:cubicBezTo>
                  <a:pt x="3181228" y="1513763"/>
                  <a:pt x="3199978" y="1547097"/>
                  <a:pt x="3184473" y="1547038"/>
                </a:cubicBezTo>
                <a:cubicBezTo>
                  <a:pt x="3185153" y="1550949"/>
                  <a:pt x="3186303" y="1554741"/>
                  <a:pt x="3187573" y="1558550"/>
                </a:cubicBezTo>
                <a:lnTo>
                  <a:pt x="3188231" y="1560544"/>
                </a:lnTo>
                <a:lnTo>
                  <a:pt x="3188195" y="1568317"/>
                </a:lnTo>
                <a:lnTo>
                  <a:pt x="3191518" y="1570772"/>
                </a:lnTo>
                <a:lnTo>
                  <a:pt x="3193853" y="1582659"/>
                </a:lnTo>
                <a:cubicBezTo>
                  <a:pt x="3194213" y="1587070"/>
                  <a:pt x="3193997" y="1591769"/>
                  <a:pt x="3192857" y="1596890"/>
                </a:cubicBezTo>
                <a:cubicBezTo>
                  <a:pt x="3185716" y="1609144"/>
                  <a:pt x="3191593" y="1629575"/>
                  <a:pt x="3189686" y="1647479"/>
                </a:cubicBezTo>
                <a:lnTo>
                  <a:pt x="3187125" y="1655568"/>
                </a:lnTo>
                <a:cubicBezTo>
                  <a:pt x="3187259" y="1659315"/>
                  <a:pt x="3192418" y="1733399"/>
                  <a:pt x="3192552" y="1737146"/>
                </a:cubicBezTo>
                <a:cubicBezTo>
                  <a:pt x="3236684" y="1834597"/>
                  <a:pt x="3210475" y="1851660"/>
                  <a:pt x="3219437" y="1908917"/>
                </a:cubicBezTo>
                <a:lnTo>
                  <a:pt x="3220572" y="1915235"/>
                </a:lnTo>
                <a:cubicBezTo>
                  <a:pt x="3225642" y="1919319"/>
                  <a:pt x="3228448" y="1945519"/>
                  <a:pt x="3226946" y="1954447"/>
                </a:cubicBezTo>
                <a:cubicBezTo>
                  <a:pt x="3219553" y="1979351"/>
                  <a:pt x="3239504" y="2001442"/>
                  <a:pt x="3234148" y="2021397"/>
                </a:cubicBezTo>
                <a:cubicBezTo>
                  <a:pt x="3234224" y="2026740"/>
                  <a:pt x="3235084" y="2031233"/>
                  <a:pt x="3236424" y="2035173"/>
                </a:cubicBezTo>
                <a:lnTo>
                  <a:pt x="3241339" y="2045116"/>
                </a:lnTo>
                <a:lnTo>
                  <a:pt x="3233470" y="2098623"/>
                </a:lnTo>
                <a:cubicBezTo>
                  <a:pt x="3230495" y="2129687"/>
                  <a:pt x="3232618" y="2188321"/>
                  <a:pt x="3230016" y="2240964"/>
                </a:cubicBezTo>
                <a:cubicBezTo>
                  <a:pt x="3226602" y="2283982"/>
                  <a:pt x="3232644" y="2342030"/>
                  <a:pt x="3237809" y="2379644"/>
                </a:cubicBezTo>
                <a:cubicBezTo>
                  <a:pt x="3244462" y="2409884"/>
                  <a:pt x="3221747" y="2435219"/>
                  <a:pt x="3237054" y="2459103"/>
                </a:cubicBezTo>
                <a:cubicBezTo>
                  <a:pt x="3245536" y="2488997"/>
                  <a:pt x="3251426" y="2510390"/>
                  <a:pt x="3255285" y="2538679"/>
                </a:cubicBezTo>
                <a:cubicBezTo>
                  <a:pt x="3258296" y="2574322"/>
                  <a:pt x="3245460" y="2589819"/>
                  <a:pt x="3245073" y="2622720"/>
                </a:cubicBezTo>
                <a:lnTo>
                  <a:pt x="3252960" y="2736087"/>
                </a:lnTo>
                <a:cubicBezTo>
                  <a:pt x="3245577" y="2772183"/>
                  <a:pt x="3230063" y="2856752"/>
                  <a:pt x="3218681" y="2902964"/>
                </a:cubicBezTo>
                <a:cubicBezTo>
                  <a:pt x="3212624" y="2927969"/>
                  <a:pt x="3209733" y="2973979"/>
                  <a:pt x="3203641" y="3008786"/>
                </a:cubicBezTo>
                <a:cubicBezTo>
                  <a:pt x="3197547" y="3043595"/>
                  <a:pt x="3186644" y="3093251"/>
                  <a:pt x="3182123" y="3111815"/>
                </a:cubicBezTo>
                <a:lnTo>
                  <a:pt x="3176517" y="3120169"/>
                </a:lnTo>
                <a:lnTo>
                  <a:pt x="3177035" y="3121646"/>
                </a:lnTo>
                <a:cubicBezTo>
                  <a:pt x="3177423" y="3127588"/>
                  <a:pt x="3176129" y="3130763"/>
                  <a:pt x="3174093" y="3132705"/>
                </a:cubicBezTo>
                <a:lnTo>
                  <a:pt x="3171045" y="3134220"/>
                </a:lnTo>
                <a:lnTo>
                  <a:pt x="3168274" y="3141524"/>
                </a:lnTo>
                <a:lnTo>
                  <a:pt x="3160781" y="3155149"/>
                </a:lnTo>
                <a:cubicBezTo>
                  <a:pt x="3160949" y="3156237"/>
                  <a:pt x="3161116" y="3157326"/>
                  <a:pt x="3161284" y="3158414"/>
                </a:cubicBezTo>
                <a:lnTo>
                  <a:pt x="3152950" y="3180080"/>
                </a:lnTo>
                <a:lnTo>
                  <a:pt x="3153739" y="3180719"/>
                </a:lnTo>
                <a:cubicBezTo>
                  <a:pt x="3155321" y="3182647"/>
                  <a:pt x="3156128" y="3184999"/>
                  <a:pt x="3155342" y="3188313"/>
                </a:cubicBezTo>
                <a:cubicBezTo>
                  <a:pt x="3169797" y="3188216"/>
                  <a:pt x="3159934" y="3192271"/>
                  <a:pt x="3156340" y="3202049"/>
                </a:cubicBezTo>
                <a:cubicBezTo>
                  <a:pt x="3177988" y="3204083"/>
                  <a:pt x="3159779" y="3228842"/>
                  <a:pt x="3169832" y="3237938"/>
                </a:cubicBezTo>
                <a:cubicBezTo>
                  <a:pt x="3166705" y="3245075"/>
                  <a:pt x="3163793" y="3252659"/>
                  <a:pt x="3161244" y="3260564"/>
                </a:cubicBezTo>
                <a:lnTo>
                  <a:pt x="3160005" y="3265314"/>
                </a:lnTo>
                <a:cubicBezTo>
                  <a:pt x="3160063" y="3265371"/>
                  <a:pt x="3160124" y="3265428"/>
                  <a:pt x="3160184" y="3265486"/>
                </a:cubicBezTo>
                <a:cubicBezTo>
                  <a:pt x="3160345" y="3266694"/>
                  <a:pt x="3160101" y="3268319"/>
                  <a:pt x="3159279" y="3270659"/>
                </a:cubicBezTo>
                <a:lnTo>
                  <a:pt x="3157747" y="3273971"/>
                </a:lnTo>
                <a:lnTo>
                  <a:pt x="3155343" y="3283185"/>
                </a:lnTo>
                <a:cubicBezTo>
                  <a:pt x="3155517" y="3284422"/>
                  <a:pt x="3155689" y="3285657"/>
                  <a:pt x="3155860" y="3286893"/>
                </a:cubicBezTo>
                <a:lnTo>
                  <a:pt x="3158001" y="3289146"/>
                </a:lnTo>
                <a:lnTo>
                  <a:pt x="3157508" y="3289877"/>
                </a:lnTo>
                <a:cubicBezTo>
                  <a:pt x="3151604" y="3294411"/>
                  <a:pt x="3144966" y="3293561"/>
                  <a:pt x="3159853" y="3309833"/>
                </a:cubicBezTo>
                <a:cubicBezTo>
                  <a:pt x="3149181" y="3321561"/>
                  <a:pt x="3158789" y="3329345"/>
                  <a:pt x="3157392" y="3351579"/>
                </a:cubicBezTo>
                <a:cubicBezTo>
                  <a:pt x="3148710" y="3357083"/>
                  <a:pt x="3149361" y="3365079"/>
                  <a:pt x="3152871" y="3374240"/>
                </a:cubicBezTo>
                <a:cubicBezTo>
                  <a:pt x="3148885" y="3383513"/>
                  <a:pt x="3145239" y="3392740"/>
                  <a:pt x="3142119" y="3402557"/>
                </a:cubicBezTo>
                <a:lnTo>
                  <a:pt x="3138061" y="3419585"/>
                </a:lnTo>
                <a:lnTo>
                  <a:pt x="3139796" y="3424940"/>
                </a:lnTo>
                <a:cubicBezTo>
                  <a:pt x="3142520" y="3434326"/>
                  <a:pt x="3143300" y="3443700"/>
                  <a:pt x="3137669" y="3463264"/>
                </a:cubicBezTo>
                <a:cubicBezTo>
                  <a:pt x="3147380" y="3480689"/>
                  <a:pt x="3167781" y="3490510"/>
                  <a:pt x="3168140" y="3518969"/>
                </a:cubicBezTo>
                <a:cubicBezTo>
                  <a:pt x="3159473" y="3545761"/>
                  <a:pt x="3191152" y="3574399"/>
                  <a:pt x="3179206" y="3607864"/>
                </a:cubicBezTo>
                <a:cubicBezTo>
                  <a:pt x="3176757" y="3619813"/>
                  <a:pt x="3181069" y="3654600"/>
                  <a:pt x="3189125" y="3659839"/>
                </a:cubicBezTo>
                <a:cubicBezTo>
                  <a:pt x="3191518" y="3666815"/>
                  <a:pt x="3189857" y="3675779"/>
                  <a:pt x="3198077" y="3677681"/>
                </a:cubicBezTo>
                <a:cubicBezTo>
                  <a:pt x="3208136" y="3681475"/>
                  <a:pt x="3196345" y="3709561"/>
                  <a:pt x="3207094" y="3703876"/>
                </a:cubicBezTo>
                <a:cubicBezTo>
                  <a:pt x="3199084" y="3723751"/>
                  <a:pt x="3220453" y="3734396"/>
                  <a:pt x="3227016" y="3748633"/>
                </a:cubicBezTo>
                <a:cubicBezTo>
                  <a:pt x="3218663" y="3764666"/>
                  <a:pt x="3240667" y="3778725"/>
                  <a:pt x="3246806" y="3811324"/>
                </a:cubicBezTo>
                <a:cubicBezTo>
                  <a:pt x="3237058" y="3829063"/>
                  <a:pt x="3251097" y="3833247"/>
                  <a:pt x="3239091" y="3865102"/>
                </a:cubicBezTo>
                <a:cubicBezTo>
                  <a:pt x="3240755" y="3865725"/>
                  <a:pt x="3242340" y="3866659"/>
                  <a:pt x="3243800" y="3867874"/>
                </a:cubicBezTo>
                <a:cubicBezTo>
                  <a:pt x="3252276" y="3874935"/>
                  <a:pt x="3254724" y="3889782"/>
                  <a:pt x="3249268" y="3901031"/>
                </a:cubicBezTo>
                <a:cubicBezTo>
                  <a:pt x="3234180" y="3950514"/>
                  <a:pt x="3270886" y="3938724"/>
                  <a:pt x="3271850" y="3976535"/>
                </a:cubicBezTo>
                <a:cubicBezTo>
                  <a:pt x="3275333" y="4018513"/>
                  <a:pt x="3265836" y="4033210"/>
                  <a:pt x="3253128" y="4091308"/>
                </a:cubicBezTo>
                <a:cubicBezTo>
                  <a:pt x="3262530" y="4093945"/>
                  <a:pt x="3263925" y="4100312"/>
                  <a:pt x="3261491" y="4112665"/>
                </a:cubicBezTo>
                <a:cubicBezTo>
                  <a:pt x="3263824" y="4132845"/>
                  <a:pt x="3285122" y="4124005"/>
                  <a:pt x="3275235" y="4148543"/>
                </a:cubicBezTo>
                <a:cubicBezTo>
                  <a:pt x="3282222" y="4163609"/>
                  <a:pt x="3300717" y="4191930"/>
                  <a:pt x="3303406" y="4203059"/>
                </a:cubicBezTo>
                <a:cubicBezTo>
                  <a:pt x="3307769" y="4216879"/>
                  <a:pt x="3289765" y="4198911"/>
                  <a:pt x="3291377" y="4215304"/>
                </a:cubicBezTo>
                <a:cubicBezTo>
                  <a:pt x="3295421" y="4234470"/>
                  <a:pt x="3290844" y="4240556"/>
                  <a:pt x="3303627" y="4247412"/>
                </a:cubicBezTo>
                <a:cubicBezTo>
                  <a:pt x="3300302" y="4270043"/>
                  <a:pt x="3313094" y="4269840"/>
                  <a:pt x="3323715" y="4295574"/>
                </a:cubicBezTo>
                <a:cubicBezTo>
                  <a:pt x="3318854" y="4309546"/>
                  <a:pt x="3323708" y="4317748"/>
                  <a:pt x="3331757" y="4324626"/>
                </a:cubicBezTo>
                <a:cubicBezTo>
                  <a:pt x="3334500" y="4352298"/>
                  <a:pt x="3348521" y="4373553"/>
                  <a:pt x="3357571" y="4402594"/>
                </a:cubicBezTo>
                <a:cubicBezTo>
                  <a:pt x="3395421" y="4440113"/>
                  <a:pt x="3406716" y="4492429"/>
                  <a:pt x="3416883" y="4511276"/>
                </a:cubicBezTo>
                <a:lnTo>
                  <a:pt x="3418568" y="4515669"/>
                </a:lnTo>
                <a:cubicBezTo>
                  <a:pt x="3418685" y="4519956"/>
                  <a:pt x="3418801" y="4524244"/>
                  <a:pt x="3418918" y="4528531"/>
                </a:cubicBezTo>
                <a:cubicBezTo>
                  <a:pt x="3418727" y="4530191"/>
                  <a:pt x="3418537" y="4531850"/>
                  <a:pt x="3418346" y="4533510"/>
                </a:cubicBezTo>
                <a:cubicBezTo>
                  <a:pt x="3418215" y="4536889"/>
                  <a:pt x="3418462" y="4539065"/>
                  <a:pt x="3419005" y="4540494"/>
                </a:cubicBezTo>
                <a:lnTo>
                  <a:pt x="3424268" y="4595886"/>
                </a:lnTo>
                <a:cubicBezTo>
                  <a:pt x="3429156" y="4624362"/>
                  <a:pt x="3443934" y="4682306"/>
                  <a:pt x="3448330" y="4711348"/>
                </a:cubicBezTo>
                <a:lnTo>
                  <a:pt x="3445621" y="4714874"/>
                </a:lnTo>
                <a:cubicBezTo>
                  <a:pt x="3444103" y="4718397"/>
                  <a:pt x="3443735" y="4723077"/>
                  <a:pt x="3445980" y="4730345"/>
                </a:cubicBezTo>
                <a:lnTo>
                  <a:pt x="3446976" y="4731926"/>
                </a:lnTo>
                <a:lnTo>
                  <a:pt x="3443720" y="4745408"/>
                </a:lnTo>
                <a:cubicBezTo>
                  <a:pt x="3444756" y="4771155"/>
                  <a:pt x="3455466" y="4843107"/>
                  <a:pt x="3453194" y="4886406"/>
                </a:cubicBezTo>
                <a:cubicBezTo>
                  <a:pt x="3454856" y="4906631"/>
                  <a:pt x="3481235" y="5008239"/>
                  <a:pt x="3455210" y="5025296"/>
                </a:cubicBezTo>
                <a:cubicBezTo>
                  <a:pt x="3442202" y="5116320"/>
                  <a:pt x="3464654" y="5119078"/>
                  <a:pt x="3462841" y="5211091"/>
                </a:cubicBezTo>
                <a:cubicBezTo>
                  <a:pt x="3469390" y="5269669"/>
                  <a:pt x="3462794" y="5327391"/>
                  <a:pt x="3469385" y="5356669"/>
                </a:cubicBezTo>
                <a:cubicBezTo>
                  <a:pt x="3471479" y="5361935"/>
                  <a:pt x="3474277" y="5366825"/>
                  <a:pt x="3477268" y="5371683"/>
                </a:cubicBezTo>
                <a:lnTo>
                  <a:pt x="3478824" y="5374232"/>
                </a:lnTo>
                <a:lnTo>
                  <a:pt x="3486664" y="5427532"/>
                </a:lnTo>
                <a:lnTo>
                  <a:pt x="3499845" y="5523238"/>
                </a:lnTo>
                <a:cubicBezTo>
                  <a:pt x="3496480" y="5535759"/>
                  <a:pt x="3498126" y="5574631"/>
                  <a:pt x="3505782" y="5582050"/>
                </a:cubicBezTo>
                <a:cubicBezTo>
                  <a:pt x="3507640" y="5590169"/>
                  <a:pt x="3505294" y="5599602"/>
                  <a:pt x="3513368" y="5603412"/>
                </a:cubicBezTo>
                <a:cubicBezTo>
                  <a:pt x="3518549" y="5620896"/>
                  <a:pt x="3530454" y="5660930"/>
                  <a:pt x="3536869" y="5686953"/>
                </a:cubicBezTo>
                <a:cubicBezTo>
                  <a:pt x="3527290" y="5702684"/>
                  <a:pt x="3548216" y="5722678"/>
                  <a:pt x="3551859" y="5759548"/>
                </a:cubicBezTo>
                <a:cubicBezTo>
                  <a:pt x="3540751" y="5776843"/>
                  <a:pt x="3554471" y="5784377"/>
                  <a:pt x="3540024" y="5816599"/>
                </a:cubicBezTo>
                <a:cubicBezTo>
                  <a:pt x="3541640" y="5817630"/>
                  <a:pt x="3543154" y="5818984"/>
                  <a:pt x="3544521" y="5820619"/>
                </a:cubicBezTo>
                <a:cubicBezTo>
                  <a:pt x="3552455" y="5830118"/>
                  <a:pt x="3553767" y="5846834"/>
                  <a:pt x="3547449" y="5857956"/>
                </a:cubicBezTo>
                <a:cubicBezTo>
                  <a:pt x="3528571" y="5908761"/>
                  <a:pt x="3532186" y="5952107"/>
                  <a:pt x="3530253" y="5993572"/>
                </a:cubicBezTo>
                <a:cubicBezTo>
                  <a:pt x="3530522" y="6040113"/>
                  <a:pt x="3553891" y="6005695"/>
                  <a:pt x="3536734" y="6066404"/>
                </a:cubicBezTo>
                <a:cubicBezTo>
                  <a:pt x="3545935" y="6071268"/>
                  <a:pt x="3546842" y="6078512"/>
                  <a:pt x="3543461" y="6091477"/>
                </a:cubicBezTo>
                <a:cubicBezTo>
                  <a:pt x="3549602" y="6107585"/>
                  <a:pt x="3568275" y="6137061"/>
                  <a:pt x="3573577" y="6163051"/>
                </a:cubicBezTo>
                <a:cubicBezTo>
                  <a:pt x="3577046" y="6182032"/>
                  <a:pt x="3572259" y="6223892"/>
                  <a:pt x="3575275" y="6247420"/>
                </a:cubicBezTo>
                <a:cubicBezTo>
                  <a:pt x="3570217" y="6271412"/>
                  <a:pt x="3583023" y="6273898"/>
                  <a:pt x="3591673" y="6304222"/>
                </a:cubicBezTo>
                <a:cubicBezTo>
                  <a:pt x="3585743" y="6318440"/>
                  <a:pt x="3589967" y="6328418"/>
                  <a:pt x="3597489" y="6337624"/>
                </a:cubicBezTo>
                <a:cubicBezTo>
                  <a:pt x="3598113" y="6368401"/>
                  <a:pt x="3610504" y="6394558"/>
                  <a:pt x="3617330" y="6428161"/>
                </a:cubicBezTo>
                <a:cubicBezTo>
                  <a:pt x="3612404" y="6466489"/>
                  <a:pt x="3633001" y="6482393"/>
                  <a:pt x="3640218" y="6518318"/>
                </a:cubicBezTo>
                <a:cubicBezTo>
                  <a:pt x="3625420" y="6557419"/>
                  <a:pt x="3668862" y="6537820"/>
                  <a:pt x="3670788" y="6568733"/>
                </a:cubicBezTo>
                <a:cubicBezTo>
                  <a:pt x="3659124" y="6621466"/>
                  <a:pt x="3685482" y="6565072"/>
                  <a:pt x="3687763" y="6643164"/>
                </a:cubicBezTo>
                <a:cubicBezTo>
                  <a:pt x="3685396" y="6647995"/>
                  <a:pt x="3689317" y="6656838"/>
                  <a:pt x="3693097" y="6655183"/>
                </a:cubicBezTo>
                <a:cubicBezTo>
                  <a:pt x="3693444" y="6672318"/>
                  <a:pt x="3690193" y="6715787"/>
                  <a:pt x="3689847" y="6745974"/>
                </a:cubicBezTo>
                <a:cubicBezTo>
                  <a:pt x="3689583" y="6773144"/>
                  <a:pt x="3690048" y="6817635"/>
                  <a:pt x="3691023" y="6836306"/>
                </a:cubicBezTo>
                <a:lnTo>
                  <a:pt x="3695699" y="6858001"/>
                </a:lnTo>
                <a:lnTo>
                  <a:pt x="0" y="6858000"/>
                </a:lnTo>
                <a:close/>
              </a:path>
            </a:pathLst>
          </a:cu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C7AF08D3-95BE-34C8-9B4D-E764EEBFF7D3}"/>
              </a:ext>
            </a:extLst>
          </p:cNvPr>
          <p:cNvSpPr txBox="1"/>
          <p:nvPr/>
        </p:nvSpPr>
        <p:spPr>
          <a:xfrm>
            <a:off x="3695702" y="413729"/>
            <a:ext cx="7819709" cy="410104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indent="-228600" defTabSz="9144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Introduction</a:t>
            </a:r>
            <a:endParaRPr lang="en-US" sz="20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indent="-228600" defTabSz="9144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Agricultural modernization is an unstoppable trend.</a:t>
            </a:r>
          </a:p>
          <a:p>
            <a:pPr indent="-228600" defTabSz="9144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Real-time fruit detection can enhance farming efficiency.</a:t>
            </a:r>
          </a:p>
          <a:p>
            <a:pPr indent="-228600" defTabSz="9144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Proposal to develop a fruit detection system using Raspberry Pi and YOLOv5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2C8755F-F235-AA50-B046-564EC8A4E63D}"/>
              </a:ext>
            </a:extLst>
          </p:cNvPr>
          <p:cNvSpPr txBox="1"/>
          <p:nvPr/>
        </p:nvSpPr>
        <p:spPr>
          <a:xfrm>
            <a:off x="3765755" y="1981511"/>
            <a:ext cx="7413522" cy="44627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endParaRPr lang="en-US" dirty="0"/>
          </a:p>
          <a:p>
            <a:pPr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/>
              <a:t> Hardware Components:</a:t>
            </a:r>
          </a:p>
          <a:p>
            <a:pPr marL="742950" lvl="1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/>
              <a:t>Raspberry Pi (for real-time processing).</a:t>
            </a:r>
          </a:p>
          <a:p>
            <a:pPr marL="742950" lvl="1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/>
              <a:t>Intel Neural Compute Stick 2 (for inference acceleration).</a:t>
            </a:r>
          </a:p>
          <a:p>
            <a:pPr marL="742950" lvl="1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/>
              <a:t>Camera module (for capturing images).</a:t>
            </a:r>
          </a:p>
          <a:p>
            <a:pPr lvl="1">
              <a:spcAft>
                <a:spcPts val="600"/>
              </a:spcAft>
            </a:pPr>
            <a:endParaRPr lang="en-US" dirty="0"/>
          </a:p>
          <a:p>
            <a:pPr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/>
              <a:t> Software Components:</a:t>
            </a:r>
          </a:p>
          <a:p>
            <a:pPr marL="742950" lvl="1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/>
              <a:t>YOLOv5 for object detection.</a:t>
            </a:r>
          </a:p>
          <a:p>
            <a:pPr marL="742950" lvl="1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/>
              <a:t>OpenCV for image processing.</a:t>
            </a:r>
          </a:p>
          <a:p>
            <a:pPr marL="742950" lvl="1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/>
              <a:t>Python for system implementation and React </a:t>
            </a:r>
            <a:r>
              <a:rPr lang="en-US" dirty="0" err="1"/>
              <a:t>js</a:t>
            </a:r>
            <a:r>
              <a:rPr lang="en-US" dirty="0"/>
              <a:t> for front end.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b="1" dirty="0"/>
              <a:t>Flask/</a:t>
            </a:r>
            <a:r>
              <a:rPr lang="en-US" b="1" dirty="0" err="1"/>
              <a:t>FastAPI</a:t>
            </a:r>
            <a:r>
              <a:rPr lang="en-US" dirty="0"/>
              <a:t> (optional) – If serving the model via API.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b="1" dirty="0"/>
              <a:t>Node.js &amp; React.js</a:t>
            </a:r>
            <a:r>
              <a:rPr lang="en-US" dirty="0"/>
              <a:t> – If building a web-based interface.</a:t>
            </a:r>
          </a:p>
          <a:p>
            <a:pPr lvl="1">
              <a:spcAft>
                <a:spcPts val="600"/>
              </a:spcAft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86514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9" name="Rectangle 38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" y="0"/>
            <a:ext cx="12191998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8128857" y="0"/>
            <a:ext cx="4063143" cy="1576412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79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307777" y="-5307778"/>
            <a:ext cx="1576446" cy="12192002"/>
          </a:xfrm>
          <a:prstGeom prst="rect">
            <a:avLst/>
          </a:prstGeom>
          <a:gradFill>
            <a:gsLst>
              <a:gs pos="23000">
                <a:schemeClr val="accent1">
                  <a:alpha val="0"/>
                </a:schemeClr>
              </a:gs>
              <a:gs pos="99000">
                <a:srgbClr val="000000">
                  <a:alpha val="74000"/>
                </a:srgbClr>
              </a:gs>
            </a:gsLst>
            <a:lin ang="20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aphicFrame>
        <p:nvGraphicFramePr>
          <p:cNvPr id="24" name="Content Placeholder 2">
            <a:extLst>
              <a:ext uri="{FF2B5EF4-FFF2-40B4-BE49-F238E27FC236}">
                <a16:creationId xmlns:a16="http://schemas.microsoft.com/office/drawing/2014/main" id="{9541238B-364C-C3A9-A534-5F047471263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67319160"/>
              </p:ext>
            </p:extLst>
          </p:nvPr>
        </p:nvGraphicFramePr>
        <p:xfrm>
          <a:off x="644056" y="2112579"/>
          <a:ext cx="10927829" cy="41928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6BC1563F-BDAD-E062-67EF-E03A7447128B}"/>
              </a:ext>
            </a:extLst>
          </p:cNvPr>
          <p:cNvSpPr txBox="1"/>
          <p:nvPr/>
        </p:nvSpPr>
        <p:spPr>
          <a:xfrm>
            <a:off x="1587639" y="552616"/>
            <a:ext cx="931210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</a:rPr>
              <a:t>Hate Speech Detection with Low Resource Languages </a:t>
            </a:r>
          </a:p>
        </p:txBody>
      </p:sp>
    </p:spTree>
    <p:extLst>
      <p:ext uri="{BB962C8B-B14F-4D97-AF65-F5344CB8AC3E}">
        <p14:creationId xmlns:p14="http://schemas.microsoft.com/office/powerpoint/2010/main" val="28924868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2013 - 2022 Theme">
  <a:themeElements>
    <a:clrScheme name="Office 2013 - 2022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2013 - 2022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13 - 2022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29</TotalTime>
  <Words>138</Words>
  <Application>Microsoft Office PowerPoint</Application>
  <PresentationFormat>Widescreen</PresentationFormat>
  <Paragraphs>21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2013 - 2022 Theme</vt:lpstr>
      <vt:lpstr>Real-Time Detection System for Multiple Fruits Using Raspberry Pi 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Manohar</dc:creator>
  <cp:lastModifiedBy>Manohar</cp:lastModifiedBy>
  <cp:revision>4</cp:revision>
  <dcterms:created xsi:type="dcterms:W3CDTF">2025-03-05T09:23:03Z</dcterms:created>
  <dcterms:modified xsi:type="dcterms:W3CDTF">2025-03-05T13:33:12Z</dcterms:modified>
</cp:coreProperties>
</file>