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68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5593" y="2404534"/>
            <a:ext cx="8168410" cy="1646302"/>
          </a:xfrm>
        </p:spPr>
        <p:txBody>
          <a:bodyPr/>
          <a:lstStyle/>
          <a:p>
            <a:r>
              <a:rPr lang="sk-SK" dirty="0" smtClean="0">
                <a:solidFill>
                  <a:schemeClr val="accent2"/>
                </a:solidFill>
              </a:rPr>
              <a:t>Ponuka </a:t>
            </a:r>
            <a:r>
              <a:rPr lang="en-US" dirty="0" err="1" smtClean="0">
                <a:solidFill>
                  <a:schemeClr val="accent2"/>
                </a:solidFill>
              </a:rPr>
              <a:t>bakal</a:t>
            </a:r>
            <a:r>
              <a:rPr lang="sk-SK" dirty="0" err="1" smtClean="0">
                <a:solidFill>
                  <a:schemeClr val="accent2"/>
                </a:solidFill>
              </a:rPr>
              <a:t>árskych</a:t>
            </a:r>
            <a:r>
              <a:rPr lang="sk-SK" dirty="0" smtClean="0">
                <a:solidFill>
                  <a:schemeClr val="accent2"/>
                </a:solidFill>
              </a:rPr>
              <a:t> prác</a:t>
            </a:r>
            <a:br>
              <a:rPr lang="sk-SK" dirty="0" smtClean="0">
                <a:solidFill>
                  <a:schemeClr val="accent2"/>
                </a:solidFill>
              </a:rPr>
            </a:br>
            <a:r>
              <a:rPr lang="sk-SK" dirty="0" smtClean="0">
                <a:solidFill>
                  <a:schemeClr val="accent2"/>
                </a:solidFill>
              </a:rPr>
              <a:t>RNDr. Juraj Šebej, </a:t>
            </a:r>
            <a:r>
              <a:rPr lang="sk-SK" dirty="0" err="1" smtClean="0">
                <a:solidFill>
                  <a:schemeClr val="accent2"/>
                </a:solidFill>
              </a:rPr>
              <a:t>PhD</a:t>
            </a:r>
            <a:endParaRPr lang="sk-SK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400" dirty="0"/>
              <a:t>S</a:t>
            </a:r>
            <a:r>
              <a:rPr lang="sk-SK" sz="2400" dirty="0" smtClean="0"/>
              <a:t>eminár </a:t>
            </a:r>
            <a:r>
              <a:rPr lang="en-US" sz="2400" dirty="0" smtClean="0"/>
              <a:t>5</a:t>
            </a:r>
            <a:r>
              <a:rPr lang="sk-SK" sz="2400" dirty="0" smtClean="0"/>
              <a:t>.3.202</a:t>
            </a:r>
            <a:r>
              <a:rPr lang="en-US" sz="2400" dirty="0" smtClean="0"/>
              <a:t>5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76341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2"/>
                </a:solidFill>
              </a:rPr>
              <a:t>Oblasť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/>
              <a:t>Automaty a formálne jazyky (AFJ1a, </a:t>
            </a:r>
            <a:r>
              <a:rPr lang="sk-SK" sz="2400" strike="sngStrike" dirty="0" smtClean="0"/>
              <a:t>okrajovo AFJ1b</a:t>
            </a:r>
            <a:r>
              <a:rPr lang="sk-SK" sz="2400" dirty="0" smtClean="0"/>
              <a:t>)</a:t>
            </a:r>
          </a:p>
          <a:p>
            <a:r>
              <a:rPr lang="sk-SK" sz="2400" dirty="0" smtClean="0"/>
              <a:t>Ponuka </a:t>
            </a:r>
            <a:r>
              <a:rPr lang="en-US" sz="2400" dirty="0" smtClean="0"/>
              <a:t>3</a:t>
            </a:r>
            <a:r>
              <a:rPr lang="sk-SK" sz="2400" dirty="0" smtClean="0"/>
              <a:t> prác, maximálne </a:t>
            </a:r>
            <a:r>
              <a:rPr lang="en-US" sz="2400" dirty="0" smtClean="0"/>
              <a:t>2</a:t>
            </a:r>
            <a:r>
              <a:rPr lang="sk-SK" sz="2400" dirty="0" smtClean="0"/>
              <a:t> študent</a:t>
            </a:r>
            <a:r>
              <a:rPr lang="en-US" sz="2400" dirty="0" err="1" smtClean="0"/>
              <a:t>i</a:t>
            </a:r>
            <a:endParaRPr lang="sk-SK" sz="2400" dirty="0" smtClean="0"/>
          </a:p>
          <a:p>
            <a:r>
              <a:rPr lang="sk-SK" sz="2400" dirty="0" smtClean="0"/>
              <a:t>Viac o prácach</a:t>
            </a:r>
            <a:endParaRPr lang="sk-SK" sz="2200" dirty="0" smtClean="0"/>
          </a:p>
          <a:p>
            <a:pPr lvl="1"/>
            <a:endParaRPr lang="sk-SK" sz="2200" dirty="0" smtClean="0"/>
          </a:p>
          <a:p>
            <a:pPr lvl="1"/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22622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/>
                </a:solidFill>
              </a:rPr>
              <a:t>Pon</a:t>
            </a:r>
            <a:r>
              <a:rPr lang="sk-SK" dirty="0" err="1" smtClean="0">
                <a:solidFill>
                  <a:schemeClr val="tx2"/>
                </a:solidFill>
              </a:rPr>
              <a:t>úkané</a:t>
            </a:r>
            <a:r>
              <a:rPr lang="sk-SK" dirty="0" smtClean="0">
                <a:solidFill>
                  <a:schemeClr val="tx2"/>
                </a:solidFill>
              </a:rPr>
              <a:t> práce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600" dirty="0" smtClean="0"/>
              <a:t>1. a 2. práca - Stavová zložitosť XYZ</a:t>
            </a:r>
          </a:p>
          <a:p>
            <a:r>
              <a:rPr lang="sk-SK" sz="2600" dirty="0" smtClean="0"/>
              <a:t>Podobné práce ako Bc. </a:t>
            </a:r>
            <a:r>
              <a:rPr lang="sk-SK" sz="2600" dirty="0" err="1" smtClean="0"/>
              <a:t>Huraj</a:t>
            </a:r>
            <a:r>
              <a:rPr lang="sk-SK" sz="2600" dirty="0" smtClean="0"/>
              <a:t>, Bc. </a:t>
            </a:r>
            <a:r>
              <a:rPr lang="sk-SK" sz="2600" dirty="0" err="1" smtClean="0"/>
              <a:t>Bobeničová</a:t>
            </a:r>
            <a:r>
              <a:rPr lang="sk-SK" sz="2600" dirty="0" smtClean="0"/>
              <a:t>,</a:t>
            </a:r>
            <a:r>
              <a:rPr lang="en-US" sz="2600" dirty="0" smtClean="0"/>
              <a:t> </a:t>
            </a:r>
            <a:r>
              <a:rPr lang="en-US" sz="2600" dirty="0" err="1" smtClean="0"/>
              <a:t>Bc</a:t>
            </a:r>
            <a:r>
              <a:rPr lang="en-US" sz="2600" dirty="0" smtClean="0"/>
              <a:t>. </a:t>
            </a:r>
            <a:r>
              <a:rPr lang="sk-SK" sz="2600" dirty="0" smtClean="0"/>
              <a:t>Mgr</a:t>
            </a:r>
            <a:r>
              <a:rPr lang="sk-SK" sz="2600" dirty="0" smtClean="0"/>
              <a:t>. Javorský, Bc. </a:t>
            </a:r>
            <a:r>
              <a:rPr lang="sk-SK" sz="2600" dirty="0" err="1" smtClean="0"/>
              <a:t>Oswald</a:t>
            </a:r>
            <a:r>
              <a:rPr lang="sk-SK" sz="2600" dirty="0" smtClean="0"/>
              <a:t>, Mgr. </a:t>
            </a:r>
            <a:r>
              <a:rPr lang="sk-SK" sz="2600" dirty="0" err="1" smtClean="0"/>
              <a:t>Dorčák</a:t>
            </a:r>
            <a:r>
              <a:rPr lang="en-US" sz="2600" dirty="0" smtClean="0"/>
              <a:t>, Mgr. </a:t>
            </a:r>
            <a:r>
              <a:rPr lang="en-US" sz="2600" dirty="0"/>
              <a:t>Pl</a:t>
            </a:r>
            <a:r>
              <a:rPr lang="sk-SK" sz="2600" dirty="0"/>
              <a:t>š</a:t>
            </a:r>
            <a:r>
              <a:rPr lang="en-US" sz="2600" dirty="0" err="1"/>
              <a:t>kov</a:t>
            </a:r>
            <a:r>
              <a:rPr lang="sk-SK" sz="2600" dirty="0" smtClean="0"/>
              <a:t>á</a:t>
            </a:r>
            <a:endParaRPr lang="sk-SK" sz="2600" dirty="0" smtClean="0"/>
          </a:p>
          <a:p>
            <a:r>
              <a:rPr lang="sk-SK" sz="2200" dirty="0" smtClean="0"/>
              <a:t>Proces: 	naštudovať teóriu, naprogramovať model, 							</a:t>
            </a:r>
            <a:r>
              <a:rPr lang="sk-SK" sz="2200" dirty="0"/>
              <a:t>tvorba </a:t>
            </a:r>
            <a:r>
              <a:rPr lang="sk-SK" sz="2200" dirty="0" smtClean="0"/>
              <a:t>hypotéz, dokazovanie viet</a:t>
            </a:r>
            <a:endParaRPr lang="sk-SK" sz="2200" dirty="0"/>
          </a:p>
          <a:p>
            <a:pPr lvl="1"/>
            <a:r>
              <a:rPr lang="sk-SK" sz="2000" dirty="0">
                <a:solidFill>
                  <a:schemeClr val="accent2"/>
                </a:solidFill>
              </a:rPr>
              <a:t>★★★★★</a:t>
            </a:r>
            <a:r>
              <a:rPr lang="sk-SK" sz="2000" dirty="0"/>
              <a:t> teória</a:t>
            </a:r>
          </a:p>
          <a:p>
            <a:pPr lvl="1"/>
            <a:r>
              <a:rPr lang="sk-SK" sz="2000" dirty="0">
                <a:solidFill>
                  <a:schemeClr val="accent2"/>
                </a:solidFill>
              </a:rPr>
              <a:t>★★☆☆☆</a:t>
            </a:r>
            <a:r>
              <a:rPr lang="sk-SK" sz="2000" dirty="0"/>
              <a:t> programovanie</a:t>
            </a:r>
          </a:p>
          <a:p>
            <a:pPr lvl="1"/>
            <a:r>
              <a:rPr lang="sk-SK" sz="2000" dirty="0">
                <a:solidFill>
                  <a:schemeClr val="accent2"/>
                </a:solidFill>
              </a:rPr>
              <a:t>★★☆☆☆</a:t>
            </a:r>
            <a:r>
              <a:rPr lang="sk-SK" sz="2000" dirty="0"/>
              <a:t> </a:t>
            </a:r>
            <a:r>
              <a:rPr lang="sk-SK" sz="2000" dirty="0" err="1"/>
              <a:t>samoštúdium</a:t>
            </a:r>
            <a:endParaRPr lang="sk-SK" sz="2000" dirty="0"/>
          </a:p>
          <a:p>
            <a:pPr lvl="1"/>
            <a:endParaRPr lang="sk-SK" sz="2000" dirty="0"/>
          </a:p>
          <a:p>
            <a:pPr lvl="1"/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40978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2"/>
                </a:solidFill>
              </a:rPr>
              <a:t>Ďalšie </a:t>
            </a:r>
            <a:r>
              <a:rPr lang="sk-SK" dirty="0" err="1" smtClean="0">
                <a:solidFill>
                  <a:schemeClr val="tx2"/>
                </a:solidFill>
              </a:rPr>
              <a:t>info</a:t>
            </a:r>
            <a:endParaRPr lang="sk-SK" dirty="0">
              <a:solidFill>
                <a:schemeClr val="tx2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527859"/>
            <a:ext cx="8596668" cy="5081286"/>
          </a:xfrm>
        </p:spPr>
        <p:txBody>
          <a:bodyPr>
            <a:normAutofit/>
          </a:bodyPr>
          <a:lstStyle/>
          <a:p>
            <a:r>
              <a:rPr lang="sk-SK" sz="2800" dirty="0" smtClean="0"/>
              <a:t>Odporúčaný jazyk: Angličtina (Slovenčina)</a:t>
            </a:r>
            <a:endParaRPr lang="en-US" sz="2800" dirty="0" smtClean="0"/>
          </a:p>
          <a:p>
            <a:r>
              <a:rPr lang="en-US" sz="2800" dirty="0" err="1" smtClean="0"/>
              <a:t>Vy</a:t>
            </a:r>
            <a:r>
              <a:rPr lang="sk-SK" sz="2800" dirty="0" err="1" smtClean="0"/>
              <a:t>žadujem</a:t>
            </a:r>
            <a:r>
              <a:rPr lang="sk-SK" sz="2800" dirty="0" smtClean="0"/>
              <a:t> programátorskú časť</a:t>
            </a:r>
          </a:p>
          <a:p>
            <a:r>
              <a:rPr lang="sk-SK" sz="2800" dirty="0" smtClean="0"/>
              <a:t>Možnosť pokračovať na diplomovej práci</a:t>
            </a:r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180150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1426" y="2704616"/>
            <a:ext cx="8596668" cy="2955403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chemeClr val="tx2"/>
                </a:solidFill>
              </a:rPr>
              <a:t>Ďakujem za pozornosť</a:t>
            </a:r>
            <a:br>
              <a:rPr lang="sk-SK" b="1" dirty="0" smtClean="0">
                <a:solidFill>
                  <a:schemeClr val="tx2"/>
                </a:solidFill>
              </a:rPr>
            </a:br>
            <a:r>
              <a:rPr lang="sk-SK" b="1" dirty="0">
                <a:solidFill>
                  <a:schemeClr val="tx2"/>
                </a:solidFill>
              </a:rPr>
              <a:t/>
            </a:r>
            <a:br>
              <a:rPr lang="sk-SK" b="1" dirty="0">
                <a:solidFill>
                  <a:schemeClr val="tx2"/>
                </a:solidFill>
              </a:rPr>
            </a:br>
            <a:r>
              <a:rPr lang="sk-SK" b="1" dirty="0" err="1" smtClean="0">
                <a:solidFill>
                  <a:schemeClr val="tx2"/>
                </a:solidFill>
              </a:rPr>
              <a:t>juraj.sebej</a:t>
            </a:r>
            <a:r>
              <a:rPr lang="en-US" b="1" dirty="0" smtClean="0">
                <a:solidFill>
                  <a:schemeClr val="tx2"/>
                </a:solidFill>
              </a:rPr>
              <a:t>@upjs.sk</a:t>
            </a:r>
            <a:endParaRPr lang="sk-S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97</Words>
  <Application>Microsoft Office PowerPoint</Application>
  <PresentationFormat>Širokouhlá</PresentationFormat>
  <Paragraphs>18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Ponuka bakalárskych prác RNDr. Juraj Šebej, PhD</vt:lpstr>
      <vt:lpstr>Oblasť</vt:lpstr>
      <vt:lpstr>Ponúkané práce</vt:lpstr>
      <vt:lpstr>Ďalšie info</vt:lpstr>
      <vt:lpstr>Ďakujem za pozornosť  juraj.sebej@upjs.sk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Ponuká diplomových prác RNDr. Juraj Šebej, PhD</dc:title>
  <dc:creator>Duri</dc:creator>
  <cp:lastModifiedBy>Duri</cp:lastModifiedBy>
  <cp:revision>60</cp:revision>
  <dcterms:created xsi:type="dcterms:W3CDTF">2021-10-19T12:07:09Z</dcterms:created>
  <dcterms:modified xsi:type="dcterms:W3CDTF">2025-03-05T13:56:55Z</dcterms:modified>
</cp:coreProperties>
</file>