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25C0BC-1AC8-41EE-BE21-EDBC4EEC11DA}" type="datetimeFigureOut">
              <a:rPr lang="sk-SK" smtClean="0"/>
              <a:t>18. 4. 2023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E09351-6019-41B4-862F-3359475621E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88870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046AC8E9-F2E6-3FDF-57A6-090213DDA9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6DA90185-924D-8763-F490-7147825EBB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07492" y="6356350"/>
            <a:ext cx="1373910" cy="365125"/>
          </a:xfrm>
        </p:spPr>
        <p:txBody>
          <a:bodyPr/>
          <a:lstStyle/>
          <a:p>
            <a:r>
              <a:rPr lang="sk-SK"/>
              <a:t>19. 4. 2023</a:t>
            </a:r>
            <a:endParaRPr lang="sk-SK" dirty="0"/>
          </a:p>
        </p:txBody>
      </p:sp>
      <p:sp>
        <p:nvSpPr>
          <p:cNvPr id="11" name="Nadpis 10">
            <a:extLst>
              <a:ext uri="{FF2B5EF4-FFF2-40B4-BE49-F238E27FC236}">
                <a16:creationId xmlns:a16="http://schemas.microsoft.com/office/drawing/2014/main" id="{86C6A0FC-4AEC-1F75-374A-10E5C1C07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</p:spTree>
    <p:extLst>
      <p:ext uri="{BB962C8B-B14F-4D97-AF65-F5344CB8AC3E}">
        <p14:creationId xmlns:p14="http://schemas.microsoft.com/office/powerpoint/2010/main" val="216356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868A6E-5C54-4799-8201-5501D093B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A84E373A-7C66-DE2F-619E-E53D917C1B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81DFEF7-222D-6AE9-9786-F93694A9B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/>
              <a:t>19. 4. 2023</a:t>
            </a:r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C9AC3CA-78E1-79EF-9B6E-1045D8ED3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Matej Uhrin - Detekcia skóre v šípkach pomocou algoritmov počítačového videnia</a:t>
            </a: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15EB5617-237F-3C4F-6E23-E163C7F81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D2B32-5DFA-4396-A311-6704960014B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80362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318075B7-90F8-443A-0752-2DC1B57146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8DDF67D2-F57C-C667-23C9-5452116E73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AE60B19-7E6F-A99E-5911-9F8B8ED2E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/>
              <a:t>19. 4. 2023</a:t>
            </a:r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FC6A58D-C44C-36C6-62C8-40C4579A8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Matej Uhrin - Detekcia skóre v šípkach pomocou algoritmov počítačového videnia</a:t>
            </a: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084B71E6-2D7A-BE8C-CDEF-E392477F1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D2B32-5DFA-4396-A311-6704960014B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01202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099217-893C-0E73-0FAC-62296A061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100AA11-9301-8FBF-0A3E-43B05E983E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3799885-B44F-5482-712C-4613E8FCB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/>
              <a:t>19. 4. 2023</a:t>
            </a:r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C01BD4F-7F1B-2C13-CE9D-D8FBD00F4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Matej Uhrin - Detekcia skóre v šípkach pomocou algoritmov počítačového videnia</a:t>
            </a: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FD6F6368-EF1E-CA00-B884-8D65F129A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D2B32-5DFA-4396-A311-6704960014B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02332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241EA6-DB27-4AD1-044E-2874855B9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000067E-CF5E-EF8A-F7FD-88BCFE13D5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C235E36-42F1-707C-5E84-B9D8B2D06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/>
              <a:t>19. 4. 2023</a:t>
            </a:r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649D4F3-D8D0-6C93-CCF6-AB22D7F71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Matej Uhrin - Detekcia skóre v šípkach pomocou algoritmov počítačového videnia</a:t>
            </a: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28EA50B9-5051-4F5E-409A-0C9F91C65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D2B32-5DFA-4396-A311-6704960014B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2404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DFA2DD-93DA-117F-DB53-C5A564EB1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C35909A-32C1-55A7-AD4A-D0772D1BC8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98304384-06AD-0ED5-6C62-607CC02A7B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D1EFEFA7-0C88-A3BC-4293-BA06535A0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/>
              <a:t>19. 4. 2023</a:t>
            </a:r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2348DBB7-E91B-5288-92BE-67679A078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Matej Uhrin - Detekcia skóre v šípkach pomocou algoritmov počítačového videnia</a:t>
            </a:r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F01B3110-6E37-04D5-D8E0-716ACABE1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D2B32-5DFA-4396-A311-6704960014B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87989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01A639-5939-41A6-65F3-68BCD666C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56ED2B1-C85B-6F6B-9378-D3A96A4404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09B2DDDC-1B36-9ECB-3568-8B34D097C9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A561621-E6FB-E1FE-86DD-1027F462E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6DC91BB1-4DB5-4465-DC36-10DB16DECF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7C00BAF3-7266-96DF-6C2B-EEFD31F9C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/>
              <a:t>19. 4. 2023</a:t>
            </a:r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9762EC89-3FBE-3139-2F0B-D1FCBA12A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Matej Uhrin - Detekcia skóre v šípkach pomocou algoritmov počítačového videnia</a:t>
            </a:r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0F9DC91B-1351-7411-0771-29EE5C354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D2B32-5DFA-4396-A311-6704960014B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79830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E13A0A-B74B-AC2E-B694-B5C1388F9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79CA7EF7-51E1-8F75-2C5F-A8F1E515B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/>
              <a:t>19. 4. 2023</a:t>
            </a:r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7D2B929B-C0DC-BD4F-5159-8AF9285A3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Matej Uhrin - Detekcia skóre v šípkach pomocou algoritmov počítačového videnia</a:t>
            </a:r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11BEC817-D364-E6D2-698B-4BD6EF64A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D2B32-5DFA-4396-A311-6704960014B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40970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28FEDBD5-9AB8-B690-9D01-93E997351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/>
              <a:t>19. 4. 2023</a:t>
            </a:r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4D097972-67F1-E661-22C4-F409F3D7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Matej Uhrin - Detekcia skóre v šípkach pomocou algoritmov počítačového videnia</a:t>
            </a: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D7791CC0-1FF3-F614-5E93-BC2FA9605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D2B32-5DFA-4396-A311-6704960014B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85233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6B0457-D6E5-5823-7B2E-177E322B8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C12B8E2-A3BA-E501-E2F2-44A1B2E9D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F2F62EA-AA48-4E28-B1AC-580418C59E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4F930451-1CDD-0528-D027-244E015C6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/>
              <a:t>19. 4. 2023</a:t>
            </a:r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6FBF5A79-95D9-0913-61E3-D8A0263F7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Matej Uhrin - Detekcia skóre v šípkach pomocou algoritmov počítačového videnia</a:t>
            </a:r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FB037AE3-20D7-377C-8D59-964CD5586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D2B32-5DFA-4396-A311-6704960014B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47448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4C169F-7C0A-3F49-ECAA-18903364E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DB7A8BBD-43B8-8F77-ECF7-07B20BD27D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C7164FA-5217-6F61-FB81-F1220B2858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D0DA33B0-7673-0F0E-C782-9F994039F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/>
              <a:t>19. 4. 2023</a:t>
            </a:r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1A9CEDE6-9E02-2C83-7F89-33E14157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Matej Uhrin - Detekcia skóre v šípkach pomocou algoritmov počítačového videnia</a:t>
            </a:r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0965AC67-E3CD-2224-8B20-4ED552367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D2B32-5DFA-4396-A311-6704960014B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91891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4EC5D567-AF9A-E024-22D4-387C01BB1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D6B269E-D48E-7099-D202-3E9E9BB33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77056AA-EF54-09A8-B8E1-7464C61B6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10666" y="6356350"/>
            <a:ext cx="13707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k-SK"/>
              <a:t>19. 4. 2023</a:t>
            </a:r>
            <a:endParaRPr lang="sk-SK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5D5D8A9-FB80-8727-6E6D-DA5D6C5611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356350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k-SK"/>
              <a:t>Matej Uhrin - Detekcia skóre v šípkach pomocou algoritmov počítačového videnia</a:t>
            </a:r>
            <a:endParaRPr lang="sk-SK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4E353B2-20F8-F332-D91D-5C63B27A89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ED2B32-5DFA-4396-A311-6704960014B1}" type="slidenum">
              <a:rPr lang="sk-SK" smtClean="0"/>
              <a:t>‹#›</a:t>
            </a:fld>
            <a:endParaRPr lang="sk-SK"/>
          </a:p>
        </p:txBody>
      </p:sp>
      <p:pic>
        <p:nvPicPr>
          <p:cNvPr id="10" name="Picture 2" descr="13089">
            <a:extLst>
              <a:ext uri="{FF2B5EF4-FFF2-40B4-BE49-F238E27FC236}">
                <a16:creationId xmlns:a16="http://schemas.microsoft.com/office/drawing/2014/main" id="{16CBB3B4-8C52-29CA-D559-7026E408EB2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EDF7FD"/>
              </a:clrFrom>
              <a:clrTo>
                <a:srgbClr val="EDF7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58" y="5975350"/>
            <a:ext cx="142875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784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>
            <a:extLst>
              <a:ext uri="{FF2B5EF4-FFF2-40B4-BE49-F238E27FC236}">
                <a16:creationId xmlns:a16="http://schemas.microsoft.com/office/drawing/2014/main" id="{2FB83AC5-E8A5-9833-0E3C-5F794EFD0B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15208"/>
            <a:ext cx="9144000" cy="2542592"/>
          </a:xfrm>
        </p:spPr>
        <p:txBody>
          <a:bodyPr>
            <a:normAutofit/>
          </a:bodyPr>
          <a:lstStyle/>
          <a:p>
            <a:r>
              <a:rPr lang="sk-SK" dirty="0"/>
              <a:t>Matej Uhrin</a:t>
            </a:r>
          </a:p>
          <a:p>
            <a:r>
              <a:rPr lang="sk-SK" dirty="0"/>
              <a:t>3ADUIb</a:t>
            </a:r>
          </a:p>
          <a:p>
            <a:endParaRPr lang="sk-SK" dirty="0"/>
          </a:p>
          <a:p>
            <a:r>
              <a:rPr lang="sk-SK" dirty="0"/>
              <a:t>Školiteľ: RNDr. Miroslav </a:t>
            </a:r>
            <a:r>
              <a:rPr lang="sk-SK" dirty="0" err="1"/>
              <a:t>Opiela</a:t>
            </a:r>
            <a:r>
              <a:rPr lang="sk-SK" dirty="0"/>
              <a:t>, PhD.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D309D730-C7FC-D1B0-9E56-888936E4A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/>
              <a:t>19. 4. 2023</a:t>
            </a:r>
            <a:endParaRPr lang="sk-SK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4B4C6C1-6982-4FA3-8601-3A2E27FA2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150706"/>
          </a:xfrm>
        </p:spPr>
        <p:txBody>
          <a:bodyPr/>
          <a:lstStyle/>
          <a:p>
            <a:pPr algn="ctr"/>
            <a:r>
              <a:rPr lang="sk-SK" b="1" dirty="0"/>
              <a:t>DETEKCIA SKÓRE V ŠÍPKACH POMOCOU ALGORITMOV POČÍTAČOVÉHO VIDENIA</a:t>
            </a:r>
          </a:p>
        </p:txBody>
      </p:sp>
    </p:spTree>
    <p:extLst>
      <p:ext uri="{BB962C8B-B14F-4D97-AF65-F5344CB8AC3E}">
        <p14:creationId xmlns:p14="http://schemas.microsoft.com/office/powerpoint/2010/main" val="1621735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1826F2-6203-4814-2E41-9E96BA58A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525"/>
            <a:ext cx="11353800" cy="615819"/>
          </a:xfrm>
        </p:spPr>
        <p:txBody>
          <a:bodyPr>
            <a:normAutofit/>
          </a:bodyPr>
          <a:lstStyle/>
          <a:p>
            <a:r>
              <a:rPr lang="sk-SK" sz="3200" dirty="0"/>
              <a:t>Úloha 4: nájsť pozíciu hrotu šípky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A734CE5-0362-E060-FE4F-95E9BEDAB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/>
              <a:t>19. 4. 2023</a:t>
            </a:r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5B8D43C-E446-651C-D1A6-5534FF0C8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Matej Uhrin - Detekcia skóre v šípkach pomocou algoritmov počítačového videnia</a:t>
            </a: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B0211813-686F-D4B2-8CBC-DEB297C68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D2B32-5DFA-4396-A311-6704960014B1}" type="slidenum">
              <a:rPr lang="sk-SK" smtClean="0"/>
              <a:t>10</a:t>
            </a:fld>
            <a:endParaRPr lang="sk-SK"/>
          </a:p>
        </p:txBody>
      </p:sp>
      <p:pic>
        <p:nvPicPr>
          <p:cNvPr id="16" name="Obrázok 15">
            <a:extLst>
              <a:ext uri="{FF2B5EF4-FFF2-40B4-BE49-F238E27FC236}">
                <a16:creationId xmlns:a16="http://schemas.microsoft.com/office/drawing/2014/main" id="{582C25E4-5ACB-9102-E394-50F18B683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6706" y="730800"/>
            <a:ext cx="9695172" cy="5739541"/>
          </a:xfrm>
          <a:prstGeom prst="rect">
            <a:avLst/>
          </a:prstGeom>
        </p:spPr>
      </p:pic>
      <p:pic>
        <p:nvPicPr>
          <p:cNvPr id="18" name="Obrázok 17">
            <a:extLst>
              <a:ext uri="{FF2B5EF4-FFF2-40B4-BE49-F238E27FC236}">
                <a16:creationId xmlns:a16="http://schemas.microsoft.com/office/drawing/2014/main" id="{52BA8D0A-251E-A62E-2382-C5C6E764B5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6706" y="730800"/>
            <a:ext cx="9695172" cy="5739541"/>
          </a:xfrm>
          <a:prstGeom prst="rect">
            <a:avLst/>
          </a:prstGeom>
        </p:spPr>
      </p:pic>
      <p:pic>
        <p:nvPicPr>
          <p:cNvPr id="22" name="Obrázok 21">
            <a:extLst>
              <a:ext uri="{FF2B5EF4-FFF2-40B4-BE49-F238E27FC236}">
                <a16:creationId xmlns:a16="http://schemas.microsoft.com/office/drawing/2014/main" id="{03124BE2-7D18-D981-C834-6BBF2D9B45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6706" y="730800"/>
            <a:ext cx="9695172" cy="5739541"/>
          </a:xfrm>
          <a:prstGeom prst="rect">
            <a:avLst/>
          </a:prstGeom>
        </p:spPr>
      </p:pic>
      <p:pic>
        <p:nvPicPr>
          <p:cNvPr id="20" name="Obrázok 19">
            <a:extLst>
              <a:ext uri="{FF2B5EF4-FFF2-40B4-BE49-F238E27FC236}">
                <a16:creationId xmlns:a16="http://schemas.microsoft.com/office/drawing/2014/main" id="{526245B0-F772-3535-47A0-3A4A2C6AB7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8281" y="730227"/>
            <a:ext cx="9695172" cy="5759999"/>
          </a:xfrm>
          <a:prstGeom prst="rect">
            <a:avLst/>
          </a:prstGeom>
        </p:spPr>
      </p:pic>
      <p:pic>
        <p:nvPicPr>
          <p:cNvPr id="24" name="Obrázok 23">
            <a:extLst>
              <a:ext uri="{FF2B5EF4-FFF2-40B4-BE49-F238E27FC236}">
                <a16:creationId xmlns:a16="http://schemas.microsoft.com/office/drawing/2014/main" id="{0FEC0037-F685-A989-BA6E-98CE13062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8281" y="730227"/>
            <a:ext cx="9695172" cy="5759999"/>
          </a:xfrm>
          <a:prstGeom prst="rect">
            <a:avLst/>
          </a:prstGeom>
        </p:spPr>
      </p:pic>
      <p:sp>
        <p:nvSpPr>
          <p:cNvPr id="27" name="Obdĺžnik 26">
            <a:extLst>
              <a:ext uri="{FF2B5EF4-FFF2-40B4-BE49-F238E27FC236}">
                <a16:creationId xmlns:a16="http://schemas.microsoft.com/office/drawing/2014/main" id="{B1BB80E5-BEAD-E4B3-E347-66750B89BD60}"/>
              </a:ext>
            </a:extLst>
          </p:cNvPr>
          <p:cNvSpPr/>
          <p:nvPr/>
        </p:nvSpPr>
        <p:spPr>
          <a:xfrm>
            <a:off x="1903683" y="730227"/>
            <a:ext cx="1240972" cy="53040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8" name="Obdĺžnik 27">
            <a:extLst>
              <a:ext uri="{FF2B5EF4-FFF2-40B4-BE49-F238E27FC236}">
                <a16:creationId xmlns:a16="http://schemas.microsoft.com/office/drawing/2014/main" id="{EFBAA7D8-3F3A-7349-5275-551734354C4B}"/>
              </a:ext>
            </a:extLst>
          </p:cNvPr>
          <p:cNvSpPr/>
          <p:nvPr/>
        </p:nvSpPr>
        <p:spPr>
          <a:xfrm>
            <a:off x="2210703" y="5882537"/>
            <a:ext cx="9944025" cy="4687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0BBD8565-7BF8-0499-0204-0A504C68B1FD}"/>
              </a:ext>
            </a:extLst>
          </p:cNvPr>
          <p:cNvSpPr txBox="1"/>
          <p:nvPr/>
        </p:nvSpPr>
        <p:spPr>
          <a:xfrm>
            <a:off x="0" y="1847837"/>
            <a:ext cx="3121505" cy="3373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 err="1"/>
              <a:t>Šedotónový</a:t>
            </a:r>
            <a:r>
              <a:rPr lang="sk-SK" dirty="0"/>
              <a:t> obrázok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/>
              <a:t>Odčítanie pozadia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/>
              <a:t>Detekcia rohov</a:t>
            </a:r>
            <a:br>
              <a:rPr lang="sk-SK" dirty="0"/>
            </a:br>
            <a:r>
              <a:rPr lang="sk-SK" i="1" dirty="0"/>
              <a:t>(</a:t>
            </a:r>
            <a:r>
              <a:rPr lang="sk-SK" i="1" dirty="0" err="1"/>
              <a:t>Good</a:t>
            </a:r>
            <a:r>
              <a:rPr lang="sk-SK" i="1" dirty="0"/>
              <a:t> </a:t>
            </a:r>
            <a:r>
              <a:rPr lang="sk-SK" i="1" dirty="0" err="1"/>
              <a:t>features</a:t>
            </a:r>
            <a:r>
              <a:rPr lang="sk-SK" i="1" dirty="0"/>
              <a:t> to track)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/>
              <a:t>Preloženie bodov priamkou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/>
              <a:t>Ako pozíciu hrotu zvolíme najľavejšiu projekciu bodu na priamku</a:t>
            </a:r>
          </a:p>
        </p:txBody>
      </p:sp>
    </p:spTree>
    <p:extLst>
      <p:ext uri="{BB962C8B-B14F-4D97-AF65-F5344CB8AC3E}">
        <p14:creationId xmlns:p14="http://schemas.microsoft.com/office/powerpoint/2010/main" val="340258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5ACE48-7058-CC5E-FA44-A83B00E20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440000"/>
          </a:xfrm>
        </p:spPr>
        <p:txBody>
          <a:bodyPr/>
          <a:lstStyle/>
          <a:p>
            <a:r>
              <a:rPr lang="sk-SK" dirty="0"/>
              <a:t>Presnosť lokalizácie?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2DBB303-C3C4-5A88-E3F6-7E43E20411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2192"/>
            <a:ext cx="10515600" cy="4984771"/>
          </a:xfrm>
        </p:spPr>
        <p:txBody>
          <a:bodyPr/>
          <a:lstStyle/>
          <a:p>
            <a:r>
              <a:rPr lang="sk-SK" dirty="0"/>
              <a:t>Záleží od farby segmentu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1878CDC-CA86-4C36-21B0-EF10DDD7D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/>
              <a:t>19. 4. 2023</a:t>
            </a:r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6424DF0-90CD-98A0-55E7-498EB433A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Matej Uhrin - Detekcia skóre v šípkach pomocou algoritmov počítačového videnia</a:t>
            </a: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C259D9D1-9610-5AF0-EF03-C9BFB0C6D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D2B32-5DFA-4396-A311-6704960014B1}" type="slidenum">
              <a:rPr lang="sk-SK" smtClean="0"/>
              <a:t>11</a:t>
            </a:fld>
            <a:endParaRPr lang="sk-SK"/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2192F6FA-DC72-6096-D00F-510DB2708E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86" t="4471" r="3153" b="10109"/>
          <a:stretch/>
        </p:blipFill>
        <p:spPr>
          <a:xfrm>
            <a:off x="1645615" y="1884713"/>
            <a:ext cx="3630234" cy="3599728"/>
          </a:xfrm>
          <a:prstGeom prst="rect">
            <a:avLst/>
          </a:prstGeom>
        </p:spPr>
      </p:pic>
      <p:pic>
        <p:nvPicPr>
          <p:cNvPr id="10" name="Grafický objekt 9" descr="Obrys nahnevanej tváre výplň plnou farbou">
            <a:extLst>
              <a:ext uri="{FF2B5EF4-FFF2-40B4-BE49-F238E27FC236}">
                <a16:creationId xmlns:a16="http://schemas.microsoft.com/office/drawing/2014/main" id="{E485020D-A065-8275-13EE-56BE3FB24A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72295" y="5470702"/>
            <a:ext cx="720000" cy="720000"/>
          </a:xfrm>
          <a:prstGeom prst="rect">
            <a:avLst/>
          </a:prstGeom>
        </p:spPr>
      </p:pic>
      <p:pic>
        <p:nvPicPr>
          <p:cNvPr id="14" name="Grafický objekt 13" descr="Obrys usmievajúcej sa tváre výplň plnou farbou">
            <a:extLst>
              <a:ext uri="{FF2B5EF4-FFF2-40B4-BE49-F238E27FC236}">
                <a16:creationId xmlns:a16="http://schemas.microsoft.com/office/drawing/2014/main" id="{DD0E8C44-6479-70DE-438B-DF7E8DE2D3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04760" y="5484440"/>
            <a:ext cx="720000" cy="720000"/>
          </a:xfrm>
          <a:prstGeom prst="rect">
            <a:avLst/>
          </a:prstGeom>
        </p:spPr>
      </p:pic>
      <p:pic>
        <p:nvPicPr>
          <p:cNvPr id="17" name="Obrázok 16">
            <a:extLst>
              <a:ext uri="{FF2B5EF4-FFF2-40B4-BE49-F238E27FC236}">
                <a16:creationId xmlns:a16="http://schemas.microsoft.com/office/drawing/2014/main" id="{B0028D64-F854-DA1A-40B3-E55F0DC8E6C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1" t="4627" r="2818" b="9940"/>
          <a:stretch/>
        </p:blipFill>
        <p:spPr>
          <a:xfrm>
            <a:off x="6916153" y="1884713"/>
            <a:ext cx="3632284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90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009627-7C70-5362-F234-BCCB0C586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440000"/>
          </a:xfrm>
        </p:spPr>
        <p:txBody>
          <a:bodyPr/>
          <a:lstStyle/>
          <a:p>
            <a:r>
              <a:rPr lang="sk-SK" dirty="0"/>
              <a:t>VÝSTUP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D869C2B-BBFA-FEE0-8CAD-D548217C3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2663"/>
            <a:ext cx="10515600" cy="4834300"/>
          </a:xfrm>
        </p:spPr>
        <p:txBody>
          <a:bodyPr/>
          <a:lstStyle/>
          <a:p>
            <a:r>
              <a:rPr lang="sk-SK" dirty="0"/>
              <a:t>Poslednou úlohou je transformovať pozíciu hrotu a odčítať skóre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0D37C27-147B-6E78-2887-BA38E8215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/>
              <a:t>19. 4. 2023</a:t>
            </a:r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585FBE8-192C-D33C-0F2B-AFC00DE24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Matej Uhrin - Detekcia skóre v šípkach pomocou algoritmov počítačového videnia</a:t>
            </a: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0B8441F-2576-090D-633D-7825ED2F2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D2B32-5DFA-4396-A311-6704960014B1}" type="slidenum">
              <a:rPr lang="sk-SK" smtClean="0"/>
              <a:t>12</a:t>
            </a:fld>
            <a:endParaRPr lang="sk-SK"/>
          </a:p>
        </p:txBody>
      </p:sp>
      <p:pic>
        <p:nvPicPr>
          <p:cNvPr id="8" name="Obrázok 7" descr="Obrázok, na ktorom je text, šípka, zariadenie, ventilátor&#10;&#10;Automaticky generovaný popis">
            <a:extLst>
              <a:ext uri="{FF2B5EF4-FFF2-40B4-BE49-F238E27FC236}">
                <a16:creationId xmlns:a16="http://schemas.microsoft.com/office/drawing/2014/main" id="{3D3DEF88-4C99-43B7-005C-4E1CAB5CE8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44" y="1872673"/>
            <a:ext cx="10118511" cy="3642664"/>
          </a:xfrm>
          <a:prstGeom prst="rect">
            <a:avLst/>
          </a:prstGeom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AD1685D4-5A11-AE12-E839-1799ECEECF7C}"/>
              </a:ext>
            </a:extLst>
          </p:cNvPr>
          <p:cNvSpPr txBox="1"/>
          <p:nvPr/>
        </p:nvSpPr>
        <p:spPr>
          <a:xfrm>
            <a:off x="0" y="5538372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400" i="1" dirty="0"/>
              <a:t>Obr. Jeden zo vzorových výstupov</a:t>
            </a:r>
          </a:p>
        </p:txBody>
      </p:sp>
    </p:spTree>
    <p:extLst>
      <p:ext uri="{BB962C8B-B14F-4D97-AF65-F5344CB8AC3E}">
        <p14:creationId xmlns:p14="http://schemas.microsoft.com/office/powerpoint/2010/main" val="1760319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C5DD7E-26E7-062C-8908-2030566C3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00" y="0"/>
            <a:ext cx="10657800" cy="1484999"/>
          </a:xfrm>
        </p:spPr>
        <p:txBody>
          <a:bodyPr/>
          <a:lstStyle/>
          <a:p>
            <a:r>
              <a:rPr lang="sk-SK" dirty="0"/>
              <a:t>ZOPÁR ĎALŠÍCH VÝSTUPOV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4880E81-9602-DE04-6C9A-2B6D189D9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/>
              <a:t>19. 4. 2023</a:t>
            </a:r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EF196B9-23BD-A1D2-BD79-7716286B9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Matej Uhrin - Detekcia skóre v šípkach pomocou algoritmov počítačového videnia</a:t>
            </a: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EFF7D8E-65B8-9060-1C36-D38AECBA4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D2B32-5DFA-4396-A311-6704960014B1}" type="slidenum">
              <a:rPr lang="sk-SK" smtClean="0"/>
              <a:t>13</a:t>
            </a:fld>
            <a:endParaRPr lang="sk-SK"/>
          </a:p>
        </p:txBody>
      </p:sp>
      <p:pic>
        <p:nvPicPr>
          <p:cNvPr id="8" name="Obrázok 7" descr="Obrázok, na ktorom je text, šípka, zariadenie&#10;&#10;Automaticky generovaný popis">
            <a:extLst>
              <a:ext uri="{FF2B5EF4-FFF2-40B4-BE49-F238E27FC236}">
                <a16:creationId xmlns:a16="http://schemas.microsoft.com/office/drawing/2014/main" id="{9A5BCF86-E34A-85E4-ADF2-0C6A85B35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0" y="1485000"/>
            <a:ext cx="10800000" cy="3888000"/>
          </a:xfrm>
          <a:prstGeom prst="rect">
            <a:avLst/>
          </a:prstGeom>
        </p:spPr>
      </p:pic>
      <p:pic>
        <p:nvPicPr>
          <p:cNvPr id="10" name="Obrázok 9" descr="Obrázok, na ktorom je text, šípka, zariadenie, ruleta&#10;&#10;Automaticky generovaný popis">
            <a:extLst>
              <a:ext uri="{FF2B5EF4-FFF2-40B4-BE49-F238E27FC236}">
                <a16:creationId xmlns:a16="http://schemas.microsoft.com/office/drawing/2014/main" id="{37E63876-8658-DDE8-C45C-A65CB3845D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0" y="1485000"/>
            <a:ext cx="10800000" cy="3888000"/>
          </a:xfrm>
          <a:prstGeom prst="rect">
            <a:avLst/>
          </a:prstGeom>
        </p:spPr>
      </p:pic>
      <p:pic>
        <p:nvPicPr>
          <p:cNvPr id="12" name="Obrázok 11" descr="Obrázok, na ktorom je text, šípka, ruleta, zariadenie&#10;&#10;Automaticky generovaný popis">
            <a:extLst>
              <a:ext uri="{FF2B5EF4-FFF2-40B4-BE49-F238E27FC236}">
                <a16:creationId xmlns:a16="http://schemas.microsoft.com/office/drawing/2014/main" id="{829F1747-BF4E-F966-8A8D-5E6B358764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0" y="1484999"/>
            <a:ext cx="10800000" cy="3888000"/>
          </a:xfrm>
          <a:prstGeom prst="rect">
            <a:avLst/>
          </a:prstGeom>
        </p:spPr>
      </p:pic>
      <p:pic>
        <p:nvPicPr>
          <p:cNvPr id="14" name="Obrázok 13" descr="Obrázok, na ktorom je text, šípka, zariadenie, ventilátor&#10;&#10;Automaticky generovaný popis">
            <a:extLst>
              <a:ext uri="{FF2B5EF4-FFF2-40B4-BE49-F238E27FC236}">
                <a16:creationId xmlns:a16="http://schemas.microsoft.com/office/drawing/2014/main" id="{E82CA8A7-FF89-289A-92DA-21DAF8719F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0" y="1484998"/>
            <a:ext cx="10800000" cy="3888000"/>
          </a:xfrm>
          <a:prstGeom prst="rect">
            <a:avLst/>
          </a:prstGeom>
        </p:spPr>
      </p:pic>
      <p:pic>
        <p:nvPicPr>
          <p:cNvPr id="18" name="Obrázok 17" descr="Obrázok, na ktorom je text, šípka, ruleta, zariadenie&#10;&#10;Automaticky generovaný popis">
            <a:extLst>
              <a:ext uri="{FF2B5EF4-FFF2-40B4-BE49-F238E27FC236}">
                <a16:creationId xmlns:a16="http://schemas.microsoft.com/office/drawing/2014/main" id="{A7403B12-FD33-1E70-580F-85AB31B6B5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0" y="1484997"/>
            <a:ext cx="10800000" cy="3888000"/>
          </a:xfrm>
          <a:prstGeom prst="rect">
            <a:avLst/>
          </a:prstGeom>
        </p:spPr>
      </p:pic>
      <p:pic>
        <p:nvPicPr>
          <p:cNvPr id="16" name="Obrázok 15" descr="Obrázok, na ktorom je text, šípka, zariadenie&#10;&#10;Automaticky generovaný popis">
            <a:extLst>
              <a:ext uri="{FF2B5EF4-FFF2-40B4-BE49-F238E27FC236}">
                <a16:creationId xmlns:a16="http://schemas.microsoft.com/office/drawing/2014/main" id="{F82BB302-774D-87E0-A05D-9476B7B8F4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0" y="1486800"/>
            <a:ext cx="10800000" cy="38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10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C93A43-E444-4ADC-F501-649A5F67F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440000"/>
          </a:xfrm>
        </p:spPr>
        <p:txBody>
          <a:bodyPr/>
          <a:lstStyle/>
          <a:p>
            <a:r>
              <a:rPr lang="sk-SK" dirty="0"/>
              <a:t>ZÁVER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E517436-D4C0-1AD3-647B-A7B6F42D0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7468"/>
            <a:ext cx="10515600" cy="5019495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sk-SK" dirty="0"/>
              <a:t>Úspešnosť automatickej transformácie 90 až 95 %</a:t>
            </a:r>
          </a:p>
          <a:p>
            <a:pPr>
              <a:lnSpc>
                <a:spcPct val="150000"/>
              </a:lnSpc>
            </a:pPr>
            <a:r>
              <a:rPr lang="sk-SK" dirty="0"/>
              <a:t>Úspešnosť lokalizácie približne 80 až 85 %</a:t>
            </a:r>
          </a:p>
          <a:p>
            <a:pPr lvl="1">
              <a:lnSpc>
                <a:spcPct val="110000"/>
              </a:lnSpc>
            </a:pPr>
            <a:r>
              <a:rPr lang="sk-SK" dirty="0"/>
              <a:t>Úspešnejšie sú svetlé segmenty a ľavá (bližšia) polovica terču</a:t>
            </a:r>
          </a:p>
          <a:p>
            <a:pPr>
              <a:lnSpc>
                <a:spcPct val="150000"/>
              </a:lnSpc>
            </a:pPr>
            <a:r>
              <a:rPr lang="sk-SK" dirty="0"/>
              <a:t>Najväčšia výzva – spoľahlivé hľadanie hrotu šípky</a:t>
            </a:r>
          </a:p>
          <a:p>
            <a:pPr>
              <a:lnSpc>
                <a:spcPct val="150000"/>
              </a:lnSpc>
            </a:pPr>
            <a:r>
              <a:rPr lang="sk-SK" dirty="0"/>
              <a:t>Riešili sme iba jednoduchý prípad – jedna šípka v terči</a:t>
            </a:r>
          </a:p>
          <a:p>
            <a:pPr>
              <a:lnSpc>
                <a:spcPct val="150000"/>
              </a:lnSpc>
            </a:pPr>
            <a:r>
              <a:rPr lang="sk-SK" dirty="0"/>
              <a:t>S použitím jednej kamery je to vo všeobecnosti náročný problém</a:t>
            </a:r>
          </a:p>
          <a:p>
            <a:pPr>
              <a:lnSpc>
                <a:spcPct val="150000"/>
              </a:lnSpc>
            </a:pPr>
            <a:r>
              <a:rPr lang="sk-SK" dirty="0"/>
              <a:t>Použitie dvoch alebo troch kamier – nové možnosti</a:t>
            </a:r>
          </a:p>
          <a:p>
            <a:endParaRPr lang="sk-SK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551AA87-24B1-C918-6947-0A90C0201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/>
              <a:t>19. 4. 2023</a:t>
            </a:r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71E7481-9416-2440-6730-943AB360C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Matej Uhrin - Detekcia skóre v šípkach pomocou algoritmov počítačového videnia</a:t>
            </a: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1D9BDB4B-026D-85DB-A8CE-63D3FE3AE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D2B32-5DFA-4396-A311-6704960014B1}" type="slidenum">
              <a:rPr lang="sk-SK" smtClean="0"/>
              <a:t>14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76607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B0BA22-88EA-3848-3582-F483140E2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10515600" cy="1260000"/>
          </a:xfrm>
        </p:spPr>
        <p:txBody>
          <a:bodyPr/>
          <a:lstStyle/>
          <a:p>
            <a:r>
              <a:rPr lang="sk-SK" dirty="0"/>
              <a:t>ÚVOD DO PROBLEMATIKY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9EA2A60-9281-31A8-4E6B-5B6243482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07706"/>
            <a:ext cx="10515600" cy="516925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sk-SK" dirty="0"/>
              <a:t>Cieľom je n</a:t>
            </a:r>
            <a:r>
              <a:rPr lang="sk-SK" sz="2800" dirty="0"/>
              <a:t>avrhnúť postupnosť krokov vedúcich k detekcii šípok na terči a následnej identifikácii vhodeného skóre</a:t>
            </a:r>
          </a:p>
          <a:p>
            <a:pPr>
              <a:lnSpc>
                <a:spcPct val="100000"/>
              </a:lnSpc>
            </a:pPr>
            <a:endParaRPr lang="sk-SK" dirty="0"/>
          </a:p>
          <a:p>
            <a:pPr>
              <a:lnSpc>
                <a:spcPct val="100000"/>
              </a:lnSpc>
            </a:pPr>
            <a:r>
              <a:rPr lang="sk-SK" dirty="0"/>
              <a:t>Princíp bodovania:</a:t>
            </a:r>
          </a:p>
          <a:p>
            <a:pPr lvl="1"/>
            <a:endParaRPr lang="sk-SK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6BA6703-3504-FDAD-428F-3D6B7EE3C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/>
              <a:t>19. 4. 2023</a:t>
            </a:r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C5DB558-1601-D2DC-D60D-781308334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Matej Uhrin - Detekcia skóre v šípkach pomocou algoritmov počítačového videnia</a:t>
            </a: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938056F-4D75-765D-7553-2EA9EED1C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D2B32-5DFA-4396-A311-6704960014B1}" type="slidenum">
              <a:rPr lang="sk-SK" smtClean="0"/>
              <a:t>2</a:t>
            </a:fld>
            <a:endParaRPr lang="sk-SK"/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F7CF70AC-5320-D341-53AC-ED54A30BB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852" y="3185727"/>
            <a:ext cx="6943725" cy="22651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A993FA3F-97EA-419A-B4D0-B2813A2DAC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17" t="3660" r="9992" b="3349"/>
          <a:stretch/>
        </p:blipFill>
        <p:spPr>
          <a:xfrm>
            <a:off x="8263229" y="2024336"/>
            <a:ext cx="3437942" cy="3426521"/>
          </a:xfrm>
          <a:prstGeom prst="rect">
            <a:avLst/>
          </a:prstGeom>
          <a:ln>
            <a:noFill/>
          </a:ln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93CAD120-0FAC-C87F-9345-30A05B56A002}"/>
              </a:ext>
            </a:extLst>
          </p:cNvPr>
          <p:cNvSpPr txBox="1"/>
          <p:nvPr/>
        </p:nvSpPr>
        <p:spPr>
          <a:xfrm>
            <a:off x="8263229" y="5441938"/>
            <a:ext cx="3437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400" i="1" dirty="0"/>
              <a:t>Obr. Digitálna reprezentácia terču</a:t>
            </a:r>
          </a:p>
        </p:txBody>
      </p:sp>
    </p:spTree>
    <p:extLst>
      <p:ext uri="{BB962C8B-B14F-4D97-AF65-F5344CB8AC3E}">
        <p14:creationId xmlns:p14="http://schemas.microsoft.com/office/powerpoint/2010/main" val="2711315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ABB4B1-5401-560C-7EEB-69D7EC32D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10515600" cy="1260000"/>
          </a:xfrm>
        </p:spPr>
        <p:txBody>
          <a:bodyPr/>
          <a:lstStyle/>
          <a:p>
            <a:r>
              <a:rPr lang="sk-SK" dirty="0"/>
              <a:t>VSTUP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13CB638-DACA-AD95-7ABE-037E4957A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/>
              <a:t>19. 4. 2023</a:t>
            </a:r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B59953AD-D213-AB4B-954D-6C206128B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Matej Uhrin - Detekcia skóre v šípkach pomocou algoritmov počítačového videnia</a:t>
            </a: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A42BF8F-9BBF-9909-D2D2-B15E82EFD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D2B32-5DFA-4396-A311-6704960014B1}" type="slidenum">
              <a:rPr lang="sk-SK" smtClean="0"/>
              <a:t>3</a:t>
            </a:fld>
            <a:endParaRPr lang="sk-SK"/>
          </a:p>
        </p:txBody>
      </p:sp>
      <p:sp>
        <p:nvSpPr>
          <p:cNvPr id="9" name="Zástupný objekt pre obsah 8">
            <a:extLst>
              <a:ext uri="{FF2B5EF4-FFF2-40B4-BE49-F238E27FC236}">
                <a16:creationId xmlns:a16="http://schemas.microsoft.com/office/drawing/2014/main" id="{05409D28-B49C-6FEF-3914-3B436E0A41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397968"/>
            <a:ext cx="5257800" cy="3778996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sk-SK" dirty="0"/>
              <a:t>Princíp riešenia problému:</a:t>
            </a:r>
          </a:p>
          <a:p>
            <a:pPr lvl="1">
              <a:lnSpc>
                <a:spcPct val="100000"/>
              </a:lnSpc>
            </a:pPr>
            <a:r>
              <a:rPr lang="sk-SK" dirty="0"/>
              <a:t>Nájsť na obrázku hrot šípky</a:t>
            </a:r>
          </a:p>
          <a:p>
            <a:pPr lvl="1">
              <a:lnSpc>
                <a:spcPct val="100000"/>
              </a:lnSpc>
            </a:pPr>
            <a:r>
              <a:rPr lang="sk-SK" dirty="0"/>
              <a:t>Nájsť vhodnú transformáciu terča (na dokonalý kruh)</a:t>
            </a:r>
          </a:p>
          <a:p>
            <a:pPr lvl="1">
              <a:lnSpc>
                <a:spcPct val="100000"/>
              </a:lnSpc>
            </a:pPr>
            <a:r>
              <a:rPr lang="sk-SK" dirty="0"/>
              <a:t>Transformovať pozíciu hrotu a odčítať skóre</a:t>
            </a:r>
          </a:p>
        </p:txBody>
      </p:sp>
      <p:pic>
        <p:nvPicPr>
          <p:cNvPr id="15" name="Obrázok 14" descr="Obrázok, na ktorom je text, šípka, zbraň&#10;&#10;Automaticky generovaný popis">
            <a:extLst>
              <a:ext uri="{FF2B5EF4-FFF2-40B4-BE49-F238E27FC236}">
                <a16:creationId xmlns:a16="http://schemas.microsoft.com/office/drawing/2014/main" id="{84B6484D-81BC-FEFE-F5BB-67CEFE2C7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79609"/>
            <a:ext cx="5540309" cy="3116424"/>
          </a:xfrm>
          <a:prstGeom prst="rect">
            <a:avLst/>
          </a:prstGeom>
        </p:spPr>
      </p:pic>
      <p:sp>
        <p:nvSpPr>
          <p:cNvPr id="16" name="BlokTextu 15">
            <a:extLst>
              <a:ext uri="{FF2B5EF4-FFF2-40B4-BE49-F238E27FC236}">
                <a16:creationId xmlns:a16="http://schemas.microsoft.com/office/drawing/2014/main" id="{C0EF457F-5DBE-A7D5-4573-A4694A708F9B}"/>
              </a:ext>
            </a:extLst>
          </p:cNvPr>
          <p:cNvSpPr txBox="1"/>
          <p:nvPr/>
        </p:nvSpPr>
        <p:spPr>
          <a:xfrm>
            <a:off x="6096000" y="5614464"/>
            <a:ext cx="55403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400" i="1" dirty="0"/>
              <a:t>Obr. Vstupný obrázok spolu so zapichnutou šípkou v terči</a:t>
            </a:r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601906CC-092D-620F-6976-34C7F3573D4E}"/>
              </a:ext>
            </a:extLst>
          </p:cNvPr>
          <p:cNvSpPr txBox="1"/>
          <p:nvPr/>
        </p:nvSpPr>
        <p:spPr>
          <a:xfrm>
            <a:off x="868781" y="1515518"/>
            <a:ext cx="10767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/>
              <a:t>Obrázok resp. snímka videa z kamery umiestnenej v blízkosti terča</a:t>
            </a:r>
          </a:p>
        </p:txBody>
      </p:sp>
    </p:spTree>
    <p:extLst>
      <p:ext uri="{BB962C8B-B14F-4D97-AF65-F5344CB8AC3E}">
        <p14:creationId xmlns:p14="http://schemas.microsoft.com/office/powerpoint/2010/main" val="1095729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BE0D1D-10EE-8D8F-3BD5-F4F9E736E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260000"/>
          </a:xfrm>
        </p:spPr>
        <p:txBody>
          <a:bodyPr/>
          <a:lstStyle/>
          <a:p>
            <a:r>
              <a:rPr lang="sk-SK" dirty="0"/>
              <a:t>GEOMETRICKÁ TRANSFORMÁCIA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88FC20D-9B20-A513-81DE-3E008A75B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2229"/>
            <a:ext cx="11067661" cy="4674734"/>
          </a:xfrm>
        </p:spPr>
        <p:txBody>
          <a:bodyPr/>
          <a:lstStyle/>
          <a:p>
            <a:r>
              <a:rPr lang="sk-SK" dirty="0"/>
              <a:t>Zvolili sme perspektívnu transformáciu</a:t>
            </a:r>
          </a:p>
          <a:p>
            <a:pPr marL="0" indent="0">
              <a:buNone/>
            </a:pPr>
            <a:endParaRPr lang="sk-SK" dirty="0"/>
          </a:p>
          <a:p>
            <a:r>
              <a:rPr lang="sk-SK" dirty="0"/>
              <a:t>Vieme ju vykonať, ak vyberieme 4 body v pôvodnom obrázku a určíme im pozície v novom obrázku</a:t>
            </a:r>
          </a:p>
          <a:p>
            <a:endParaRPr lang="sk-SK" dirty="0"/>
          </a:p>
          <a:p>
            <a:r>
              <a:rPr lang="sk-SK" dirty="0"/>
              <a:t>Ako ich vybrať automaticky?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FAED33E6-E2AC-7C78-7471-734EF5E5B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/>
              <a:t>19. 4. 2023</a:t>
            </a:r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D4E84FD-BC22-CFF0-30EA-DE1367241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Matej Uhrin - Detekcia skóre v šípkach pomocou algoritmov počítačového videnia</a:t>
            </a: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0EC71C5F-AF8C-5C40-A469-2B1ED14AF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D2B32-5DFA-4396-A311-6704960014B1}" type="slidenum">
              <a:rPr lang="sk-SK" smtClean="0"/>
              <a:t>4</a:t>
            </a:fld>
            <a:endParaRPr lang="sk-SK" dirty="0"/>
          </a:p>
        </p:txBody>
      </p:sp>
      <p:pic>
        <p:nvPicPr>
          <p:cNvPr id="3074" name="Picture 2" descr="Perspective transformation | Applied Deep Learning and Computer Vision for  Self-Driving Cars">
            <a:extLst>
              <a:ext uri="{FF2B5EF4-FFF2-40B4-BE49-F238E27FC236}">
                <a16:creationId xmlns:a16="http://schemas.microsoft.com/office/drawing/2014/main" id="{1AFE36AE-66CB-ACA1-8B20-D8E1DE0C6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404" y="3222559"/>
            <a:ext cx="5312396" cy="240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C0AC7D67-B5E0-6EBE-9EFB-ABAD10BB1752}"/>
              </a:ext>
            </a:extLst>
          </p:cNvPr>
          <p:cNvSpPr txBox="1"/>
          <p:nvPr/>
        </p:nvSpPr>
        <p:spPr>
          <a:xfrm>
            <a:off x="6089523" y="5626358"/>
            <a:ext cx="55403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400" i="1" dirty="0"/>
              <a:t>Obr. Ukážka perspektívnej transformácie</a:t>
            </a:r>
          </a:p>
        </p:txBody>
      </p:sp>
    </p:spTree>
    <p:extLst>
      <p:ext uri="{BB962C8B-B14F-4D97-AF65-F5344CB8AC3E}">
        <p14:creationId xmlns:p14="http://schemas.microsoft.com/office/powerpoint/2010/main" val="2500845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1826F2-6203-4814-2E41-9E96BA58A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525"/>
            <a:ext cx="11353800" cy="615819"/>
          </a:xfrm>
        </p:spPr>
        <p:txBody>
          <a:bodyPr>
            <a:normAutofit/>
          </a:bodyPr>
          <a:lstStyle/>
          <a:p>
            <a:r>
              <a:rPr lang="sk-SK" sz="3200" dirty="0"/>
              <a:t>Úloha 1: nájsť terč na obrázku resp. jeho elipsu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A734CE5-0362-E060-FE4F-95E9BEDAB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/>
              <a:t>19. 4. 2023</a:t>
            </a:r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5B8D43C-E446-651C-D1A6-5534FF0C8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Matej Uhrin - Detekcia skóre v šípkach pomocou algoritmov počítačového videnia</a:t>
            </a: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B0211813-686F-D4B2-8CBC-DEB297C68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D2B32-5DFA-4396-A311-6704960014B1}" type="slidenum">
              <a:rPr lang="sk-SK" smtClean="0"/>
              <a:t>5</a:t>
            </a:fld>
            <a:endParaRPr lang="sk-SK"/>
          </a:p>
        </p:txBody>
      </p:sp>
      <p:pic>
        <p:nvPicPr>
          <p:cNvPr id="16" name="Obrázok 15">
            <a:extLst>
              <a:ext uri="{FF2B5EF4-FFF2-40B4-BE49-F238E27FC236}">
                <a16:creationId xmlns:a16="http://schemas.microsoft.com/office/drawing/2014/main" id="{582C25E4-5ACB-9102-E394-50F18B683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706" y="730227"/>
            <a:ext cx="9695172" cy="5760000"/>
          </a:xfrm>
          <a:prstGeom prst="rect">
            <a:avLst/>
          </a:prstGeom>
        </p:spPr>
      </p:pic>
      <p:pic>
        <p:nvPicPr>
          <p:cNvPr id="18" name="Obrázok 17">
            <a:extLst>
              <a:ext uri="{FF2B5EF4-FFF2-40B4-BE49-F238E27FC236}">
                <a16:creationId xmlns:a16="http://schemas.microsoft.com/office/drawing/2014/main" id="{52BA8D0A-251E-A62E-2382-C5C6E764B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706" y="730227"/>
            <a:ext cx="9695172" cy="5760000"/>
          </a:xfrm>
          <a:prstGeom prst="rect">
            <a:avLst/>
          </a:prstGeom>
        </p:spPr>
      </p:pic>
      <p:pic>
        <p:nvPicPr>
          <p:cNvPr id="22" name="Obrázok 21">
            <a:extLst>
              <a:ext uri="{FF2B5EF4-FFF2-40B4-BE49-F238E27FC236}">
                <a16:creationId xmlns:a16="http://schemas.microsoft.com/office/drawing/2014/main" id="{03124BE2-7D18-D981-C834-6BBF2D9B4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6706" y="730227"/>
            <a:ext cx="9695172" cy="5760000"/>
          </a:xfrm>
          <a:prstGeom prst="rect">
            <a:avLst/>
          </a:prstGeom>
        </p:spPr>
      </p:pic>
      <p:pic>
        <p:nvPicPr>
          <p:cNvPr id="20" name="Obrázok 19">
            <a:extLst>
              <a:ext uri="{FF2B5EF4-FFF2-40B4-BE49-F238E27FC236}">
                <a16:creationId xmlns:a16="http://schemas.microsoft.com/office/drawing/2014/main" id="{526245B0-F772-3535-47A0-3A4A2C6AB7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6706" y="730227"/>
            <a:ext cx="9695172" cy="5760000"/>
          </a:xfrm>
          <a:prstGeom prst="rect">
            <a:avLst/>
          </a:prstGeom>
        </p:spPr>
      </p:pic>
      <p:pic>
        <p:nvPicPr>
          <p:cNvPr id="24" name="Obrázok 23">
            <a:extLst>
              <a:ext uri="{FF2B5EF4-FFF2-40B4-BE49-F238E27FC236}">
                <a16:creationId xmlns:a16="http://schemas.microsoft.com/office/drawing/2014/main" id="{0FEC0037-F685-A989-BA6E-98CE130624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6706" y="730227"/>
            <a:ext cx="9695172" cy="5760000"/>
          </a:xfrm>
          <a:prstGeom prst="rect">
            <a:avLst/>
          </a:prstGeom>
        </p:spPr>
      </p:pic>
      <p:pic>
        <p:nvPicPr>
          <p:cNvPr id="26" name="Obrázok 25">
            <a:extLst>
              <a:ext uri="{FF2B5EF4-FFF2-40B4-BE49-F238E27FC236}">
                <a16:creationId xmlns:a16="http://schemas.microsoft.com/office/drawing/2014/main" id="{21308584-9168-5900-E8B4-A9D5292279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6706" y="730227"/>
            <a:ext cx="9695172" cy="5760000"/>
          </a:xfrm>
          <a:prstGeom prst="rect">
            <a:avLst/>
          </a:prstGeom>
        </p:spPr>
      </p:pic>
      <p:sp>
        <p:nvSpPr>
          <p:cNvPr id="27" name="Obdĺžnik 26">
            <a:extLst>
              <a:ext uri="{FF2B5EF4-FFF2-40B4-BE49-F238E27FC236}">
                <a16:creationId xmlns:a16="http://schemas.microsoft.com/office/drawing/2014/main" id="{B1BB80E5-BEAD-E4B3-E347-66750B89BD60}"/>
              </a:ext>
            </a:extLst>
          </p:cNvPr>
          <p:cNvSpPr/>
          <p:nvPr/>
        </p:nvSpPr>
        <p:spPr>
          <a:xfrm>
            <a:off x="1880533" y="730227"/>
            <a:ext cx="1240972" cy="53040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8" name="Obdĺžnik 27">
            <a:extLst>
              <a:ext uri="{FF2B5EF4-FFF2-40B4-BE49-F238E27FC236}">
                <a16:creationId xmlns:a16="http://schemas.microsoft.com/office/drawing/2014/main" id="{EFBAA7D8-3F3A-7349-5275-551734354C4B}"/>
              </a:ext>
            </a:extLst>
          </p:cNvPr>
          <p:cNvSpPr/>
          <p:nvPr/>
        </p:nvSpPr>
        <p:spPr>
          <a:xfrm>
            <a:off x="2210703" y="5882537"/>
            <a:ext cx="9944025" cy="4687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0BBD8565-7BF8-0499-0204-0A504C68B1FD}"/>
              </a:ext>
            </a:extLst>
          </p:cNvPr>
          <p:cNvSpPr txBox="1"/>
          <p:nvPr/>
        </p:nvSpPr>
        <p:spPr>
          <a:xfrm>
            <a:off x="0" y="1847837"/>
            <a:ext cx="2712875" cy="3373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/>
              <a:t>Vstup (1280x720)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/>
              <a:t>(HS)V obrázok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/>
              <a:t>Adaptívny </a:t>
            </a:r>
            <a:r>
              <a:rPr lang="sk-SK" dirty="0" err="1"/>
              <a:t>thresholding</a:t>
            </a:r>
            <a:endParaRPr lang="sk-SK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/>
              <a:t>Morfologické otvorenie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/>
              <a:t>Hľadanie kontúr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/>
              <a:t>Nájdenie kontúry podľa veľkosti a „</a:t>
            </a:r>
            <a:r>
              <a:rPr lang="sk-SK" dirty="0" err="1"/>
              <a:t>fitnutie</a:t>
            </a:r>
            <a:r>
              <a:rPr lang="sk-SK" dirty="0"/>
              <a:t>“ elipsy</a:t>
            </a:r>
          </a:p>
        </p:txBody>
      </p:sp>
    </p:spTree>
    <p:extLst>
      <p:ext uri="{BB962C8B-B14F-4D97-AF65-F5344CB8AC3E}">
        <p14:creationId xmlns:p14="http://schemas.microsoft.com/office/powerpoint/2010/main" val="428354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4CD3D82-6789-9AF3-FC6D-3A607EAC2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/>
              <a:t>19. 4. 2023</a:t>
            </a:r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B30AA0A8-9A06-316A-75F9-778CD1410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Matej Uhrin - Detekcia skóre v šípkach pomocou algoritmov počítačového videnia</a:t>
            </a: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CC5586A-9CD3-916D-F44B-970C8260A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D2B32-5DFA-4396-A311-6704960014B1}" type="slidenum">
              <a:rPr lang="sk-SK" smtClean="0"/>
              <a:t>6</a:t>
            </a:fld>
            <a:endParaRPr lang="sk-SK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DF3B7595-0FCB-5CAE-2874-058C4DC3F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525"/>
            <a:ext cx="11353800" cy="615819"/>
          </a:xfrm>
        </p:spPr>
        <p:txBody>
          <a:bodyPr>
            <a:normAutofit/>
          </a:bodyPr>
          <a:lstStyle/>
          <a:p>
            <a:r>
              <a:rPr lang="sk-SK" sz="3200" dirty="0"/>
              <a:t>Úloha 2: nájsť čiary vychádzajúce zo stredu terča</a:t>
            </a:r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4569D010-74E1-FAF4-3EC8-BE7B81A9E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6706" y="730227"/>
            <a:ext cx="9695172" cy="5759999"/>
          </a:xfrm>
          <a:prstGeom prst="rect">
            <a:avLst/>
          </a:prstGeom>
        </p:spPr>
      </p:pic>
      <p:pic>
        <p:nvPicPr>
          <p:cNvPr id="17" name="Obrázok 16">
            <a:extLst>
              <a:ext uri="{FF2B5EF4-FFF2-40B4-BE49-F238E27FC236}">
                <a16:creationId xmlns:a16="http://schemas.microsoft.com/office/drawing/2014/main" id="{2236F7E2-E047-8B46-1160-42654D3BE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706" y="730226"/>
            <a:ext cx="9695172" cy="5760000"/>
          </a:xfrm>
          <a:prstGeom prst="rect">
            <a:avLst/>
          </a:prstGeom>
        </p:spPr>
      </p:pic>
      <p:pic>
        <p:nvPicPr>
          <p:cNvPr id="19" name="Obrázok 18">
            <a:extLst>
              <a:ext uri="{FF2B5EF4-FFF2-40B4-BE49-F238E27FC236}">
                <a16:creationId xmlns:a16="http://schemas.microsoft.com/office/drawing/2014/main" id="{2105A871-231B-CE8E-3313-179939939F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6706" y="730800"/>
            <a:ext cx="9695172" cy="5760000"/>
          </a:xfrm>
          <a:prstGeom prst="rect">
            <a:avLst/>
          </a:prstGeom>
        </p:spPr>
      </p:pic>
      <p:pic>
        <p:nvPicPr>
          <p:cNvPr id="21" name="Obrázok 20">
            <a:extLst>
              <a:ext uri="{FF2B5EF4-FFF2-40B4-BE49-F238E27FC236}">
                <a16:creationId xmlns:a16="http://schemas.microsoft.com/office/drawing/2014/main" id="{21013D6A-2D79-7F10-62A7-6912445E88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6706" y="729652"/>
            <a:ext cx="9695172" cy="5760000"/>
          </a:xfrm>
          <a:prstGeom prst="rect">
            <a:avLst/>
          </a:prstGeom>
        </p:spPr>
      </p:pic>
      <p:pic>
        <p:nvPicPr>
          <p:cNvPr id="23" name="Obrázok 22">
            <a:extLst>
              <a:ext uri="{FF2B5EF4-FFF2-40B4-BE49-F238E27FC236}">
                <a16:creationId xmlns:a16="http://schemas.microsoft.com/office/drawing/2014/main" id="{1101FF1D-A39C-2E0D-C2FC-6C1278CECB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6706" y="729078"/>
            <a:ext cx="9695172" cy="5760000"/>
          </a:xfrm>
          <a:prstGeom prst="rect">
            <a:avLst/>
          </a:prstGeom>
        </p:spPr>
      </p:pic>
      <p:sp>
        <p:nvSpPr>
          <p:cNvPr id="13" name="Obdĺžnik 12">
            <a:extLst>
              <a:ext uri="{FF2B5EF4-FFF2-40B4-BE49-F238E27FC236}">
                <a16:creationId xmlns:a16="http://schemas.microsoft.com/office/drawing/2014/main" id="{79253470-DE43-E29F-5FE2-22F4720B2B67}"/>
              </a:ext>
            </a:extLst>
          </p:cNvPr>
          <p:cNvSpPr/>
          <p:nvPr/>
        </p:nvSpPr>
        <p:spPr>
          <a:xfrm>
            <a:off x="1880533" y="730227"/>
            <a:ext cx="1240972" cy="53040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Obdĺžnik 13">
            <a:extLst>
              <a:ext uri="{FF2B5EF4-FFF2-40B4-BE49-F238E27FC236}">
                <a16:creationId xmlns:a16="http://schemas.microsoft.com/office/drawing/2014/main" id="{DE40FD95-8D3F-70AE-062F-66FBA9F42192}"/>
              </a:ext>
            </a:extLst>
          </p:cNvPr>
          <p:cNvSpPr/>
          <p:nvPr/>
        </p:nvSpPr>
        <p:spPr>
          <a:xfrm>
            <a:off x="2210703" y="5882537"/>
            <a:ext cx="9944025" cy="4687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B6448ECE-D80F-C1C3-22B2-194D426EF408}"/>
              </a:ext>
            </a:extLst>
          </p:cNvPr>
          <p:cNvSpPr txBox="1"/>
          <p:nvPr/>
        </p:nvSpPr>
        <p:spPr>
          <a:xfrm>
            <a:off x="0" y="1847837"/>
            <a:ext cx="3121505" cy="254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/>
              <a:t>Vstup (1280x720)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 err="1"/>
              <a:t>Šedotónový</a:t>
            </a:r>
            <a:r>
              <a:rPr lang="sk-SK" dirty="0"/>
              <a:t> obrázok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 err="1"/>
              <a:t>Cannyho</a:t>
            </a:r>
            <a:r>
              <a:rPr lang="sk-SK" dirty="0"/>
              <a:t> detekcia hrán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/>
              <a:t>Detekcia čiar </a:t>
            </a:r>
            <a:r>
              <a:rPr lang="sk-SK" dirty="0" err="1"/>
              <a:t>Houghovou</a:t>
            </a:r>
            <a:r>
              <a:rPr lang="sk-SK" dirty="0"/>
              <a:t> transformáciou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/>
              <a:t>Filtrácia a predĺženie čiar</a:t>
            </a:r>
          </a:p>
        </p:txBody>
      </p:sp>
    </p:spTree>
    <p:extLst>
      <p:ext uri="{BB962C8B-B14F-4D97-AF65-F5344CB8AC3E}">
        <p14:creationId xmlns:p14="http://schemas.microsoft.com/office/powerpoint/2010/main" val="123495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B42A7D7-2232-4C64-047F-5E9345497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/>
              <a:t>19. 4. 2023</a:t>
            </a:r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2FA4BBE3-B6EB-CEDF-C7C6-50E0B01BD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Matej Uhrin - Detekcia skóre v šípkach pomocou algoritmov počítačového videnia</a:t>
            </a: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C6B64361-3483-7865-8367-5453FED6B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D2B32-5DFA-4396-A311-6704960014B1}" type="slidenum">
              <a:rPr lang="sk-SK" smtClean="0"/>
              <a:t>7</a:t>
            </a:fld>
            <a:endParaRPr lang="sk-SK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BB8B23E4-8FB5-608C-DAC8-BC5EE238A409}"/>
              </a:ext>
            </a:extLst>
          </p:cNvPr>
          <p:cNvSpPr txBox="1">
            <a:spLocks/>
          </p:cNvSpPr>
          <p:nvPr/>
        </p:nvSpPr>
        <p:spPr>
          <a:xfrm>
            <a:off x="0" y="136525"/>
            <a:ext cx="11353800" cy="615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200" dirty="0"/>
              <a:t>Úloha 3: nájsť priesečníky elipsy a čiar</a:t>
            </a: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0CA6E442-1575-6C89-300C-A643174351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93" t="4640" r="1712" b="10517"/>
          <a:stretch/>
        </p:blipFill>
        <p:spPr>
          <a:xfrm>
            <a:off x="284480" y="752344"/>
            <a:ext cx="4500000" cy="2534543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B10FF315-C298-20FA-2A96-636BD45F6D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89" t="4629" r="1711" b="10704"/>
          <a:stretch/>
        </p:blipFill>
        <p:spPr>
          <a:xfrm>
            <a:off x="284480" y="3429000"/>
            <a:ext cx="4500000" cy="2526316"/>
          </a:xfrm>
          <a:prstGeom prst="rect">
            <a:avLst/>
          </a:prstGeom>
        </p:spPr>
      </p:pic>
      <p:pic>
        <p:nvPicPr>
          <p:cNvPr id="2" name="Obrázok 1">
            <a:extLst>
              <a:ext uri="{FF2B5EF4-FFF2-40B4-BE49-F238E27FC236}">
                <a16:creationId xmlns:a16="http://schemas.microsoft.com/office/drawing/2014/main" id="{D11CEF51-3034-8131-BD99-16787B81DC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24" t="4631" r="1598" b="10801"/>
          <a:stretch/>
        </p:blipFill>
        <p:spPr>
          <a:xfrm>
            <a:off x="5872149" y="1771541"/>
            <a:ext cx="5916664" cy="3314918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B258ED7C-03DA-9925-93D6-6490F589145E}"/>
              </a:ext>
            </a:extLst>
          </p:cNvPr>
          <p:cNvSpPr txBox="1"/>
          <p:nvPr/>
        </p:nvSpPr>
        <p:spPr>
          <a:xfrm>
            <a:off x="5872149" y="5167406"/>
            <a:ext cx="5916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/>
              <a:t>V ideálnom prípade máme 20 bodov. Ktoré 4 vybrať?</a:t>
            </a:r>
          </a:p>
        </p:txBody>
      </p:sp>
      <p:sp>
        <p:nvSpPr>
          <p:cNvPr id="11" name="Šípka: doprava 10">
            <a:extLst>
              <a:ext uri="{FF2B5EF4-FFF2-40B4-BE49-F238E27FC236}">
                <a16:creationId xmlns:a16="http://schemas.microsoft.com/office/drawing/2014/main" id="{D94D895A-B0B5-02FF-8857-001706253B5F}"/>
              </a:ext>
            </a:extLst>
          </p:cNvPr>
          <p:cNvSpPr/>
          <p:nvPr/>
        </p:nvSpPr>
        <p:spPr>
          <a:xfrm rot="2717829">
            <a:off x="4842579" y="2331952"/>
            <a:ext cx="971472" cy="221918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b="1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2" name="Šípka: doprava 11">
            <a:extLst>
              <a:ext uri="{FF2B5EF4-FFF2-40B4-BE49-F238E27FC236}">
                <a16:creationId xmlns:a16="http://schemas.microsoft.com/office/drawing/2014/main" id="{72AACD4F-42DB-7375-57CF-EA81D3869CFB}"/>
              </a:ext>
            </a:extLst>
          </p:cNvPr>
          <p:cNvSpPr/>
          <p:nvPr/>
        </p:nvSpPr>
        <p:spPr>
          <a:xfrm rot="18706911">
            <a:off x="4828416" y="4064181"/>
            <a:ext cx="971472" cy="221918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b="1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5840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BDEE76-DB90-906F-DC4C-1A75FC466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440000"/>
          </a:xfrm>
        </p:spPr>
        <p:txBody>
          <a:bodyPr/>
          <a:lstStyle/>
          <a:p>
            <a:r>
              <a:rPr lang="sk-SK" dirty="0"/>
              <a:t>AUTOMATICKÁ TRANSFORMÁCIA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44A2658-1E84-2E96-FB99-3A228FF4C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0320"/>
            <a:ext cx="10515600" cy="4886643"/>
          </a:xfrm>
        </p:spPr>
        <p:txBody>
          <a:bodyPr/>
          <a:lstStyle/>
          <a:p>
            <a:r>
              <a:rPr lang="sk-SK" dirty="0"/>
              <a:t>Empiricky sme zvolili priesečníky 14/9, 15/10, 16/7 a 18/4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276F9D1-D0BF-4B9E-610C-A101BD708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/>
              <a:t>19. 4. 2023</a:t>
            </a:r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80B932C0-89C8-E71F-D41A-0DF20BD54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Matej Uhrin - Detekcia skóre v šípkach pomocou algoritmov počítačového videnia</a:t>
            </a: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AE9B5D6-9015-0F2E-F6E3-57F4CB9BB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D2B32-5DFA-4396-A311-6704960014B1}" type="slidenum">
              <a:rPr lang="sk-SK" smtClean="0"/>
              <a:t>8</a:t>
            </a:fld>
            <a:endParaRPr lang="sk-SK"/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FD52FD55-270E-1968-1841-5FC4B83F5A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26" t="4996" r="1652" b="10805"/>
          <a:stretch/>
        </p:blipFill>
        <p:spPr>
          <a:xfrm>
            <a:off x="196033" y="2257266"/>
            <a:ext cx="5400000" cy="3024228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086C5976-61A8-FC9B-243A-8CCE2774F3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42" t="5797" r="2246" b="10568"/>
          <a:stretch/>
        </p:blipFill>
        <p:spPr>
          <a:xfrm>
            <a:off x="6606127" y="2257266"/>
            <a:ext cx="5400000" cy="3024228"/>
          </a:xfrm>
          <a:prstGeom prst="rect">
            <a:avLst/>
          </a:prstGeom>
        </p:spPr>
      </p:pic>
      <p:sp>
        <p:nvSpPr>
          <p:cNvPr id="13" name="Šípka: doprava 12">
            <a:extLst>
              <a:ext uri="{FF2B5EF4-FFF2-40B4-BE49-F238E27FC236}">
                <a16:creationId xmlns:a16="http://schemas.microsoft.com/office/drawing/2014/main" id="{630A76C3-3B8D-3888-D77E-DF563A4C2A59}"/>
              </a:ext>
            </a:extLst>
          </p:cNvPr>
          <p:cNvSpPr/>
          <p:nvPr/>
        </p:nvSpPr>
        <p:spPr>
          <a:xfrm>
            <a:off x="5770880" y="3536423"/>
            <a:ext cx="660400" cy="4557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59F1B3D0-ADF9-8F89-E6D1-705883463BFC}"/>
              </a:ext>
            </a:extLst>
          </p:cNvPr>
          <p:cNvSpPr txBox="1"/>
          <p:nvPr/>
        </p:nvSpPr>
        <p:spPr>
          <a:xfrm>
            <a:off x="-12700" y="5413791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400" i="1" dirty="0"/>
              <a:t>Obr. Perspektívna geometrická transformácia vykonaná automaticky nájdením 4 vhodných priesečníkov (modré body vľavo)</a:t>
            </a:r>
          </a:p>
        </p:txBody>
      </p:sp>
    </p:spTree>
    <p:extLst>
      <p:ext uri="{BB962C8B-B14F-4D97-AF65-F5344CB8AC3E}">
        <p14:creationId xmlns:p14="http://schemas.microsoft.com/office/powerpoint/2010/main" val="2529256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92588AD-DCA0-488F-B9B0-43EDFEE99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17037"/>
            <a:ext cx="10515600" cy="5159926"/>
          </a:xfrm>
        </p:spPr>
        <p:txBody>
          <a:bodyPr/>
          <a:lstStyle/>
          <a:p>
            <a:r>
              <a:rPr lang="sk-SK" dirty="0"/>
              <a:t>Zameriame sa na ľavý dolný roh výrezu šípky</a:t>
            </a:r>
          </a:p>
          <a:p>
            <a:r>
              <a:rPr lang="sk-SK" dirty="0"/>
              <a:t>Na vstupe tejto úlohy budeme mať 2 obrázky:</a:t>
            </a:r>
          </a:p>
          <a:p>
            <a:pPr lvl="1"/>
            <a:r>
              <a:rPr lang="sk-SK" dirty="0"/>
              <a:t>Obrázok pred hodením šípky tzv. pozadie</a:t>
            </a:r>
          </a:p>
          <a:p>
            <a:pPr lvl="1"/>
            <a:r>
              <a:rPr lang="sk-SK" dirty="0"/>
              <a:t>Obrázok so zapichnutou šípkou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C293676-E881-EB52-BC9F-269BE5880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k-SK"/>
              <a:t>19. 4. 2023</a:t>
            </a:r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3589439-DF58-A0A1-66F6-1FD210250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Matej Uhrin - Detekcia skóre v šípkach pomocou algoritmov počítačového videnia</a:t>
            </a: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20868AE4-16AA-27B3-B336-F3043805B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D2B32-5DFA-4396-A311-6704960014B1}" type="slidenum">
              <a:rPr lang="sk-SK" smtClean="0"/>
              <a:t>9</a:t>
            </a:fld>
            <a:endParaRPr lang="sk-SK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CD281E89-FEE1-0281-A591-73AF37323BBF}"/>
              </a:ext>
            </a:extLst>
          </p:cNvPr>
          <p:cNvSpPr txBox="1">
            <a:spLocks/>
          </p:cNvSpPr>
          <p:nvPr/>
        </p:nvSpPr>
        <p:spPr>
          <a:xfrm>
            <a:off x="0" y="136525"/>
            <a:ext cx="11353800" cy="615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200" dirty="0"/>
              <a:t>Úloha 4: nájsť pozíciu hrotu šípky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4C43DC5A-70EE-3952-55DC-080BC13FF722}"/>
              </a:ext>
            </a:extLst>
          </p:cNvPr>
          <p:cNvSpPr txBox="1"/>
          <p:nvPr/>
        </p:nvSpPr>
        <p:spPr>
          <a:xfrm>
            <a:off x="6096000" y="5614464"/>
            <a:ext cx="55403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400" i="1" dirty="0"/>
              <a:t>Obr. Terč so zapichnutou šípkou v strede</a:t>
            </a:r>
          </a:p>
        </p:txBody>
      </p:sp>
      <p:pic>
        <p:nvPicPr>
          <p:cNvPr id="11" name="Obrázok 10" descr="Obrázok, na ktorom je text, šípka, zbraň&#10;&#10;Automaticky generovaný popis">
            <a:extLst>
              <a:ext uri="{FF2B5EF4-FFF2-40B4-BE49-F238E27FC236}">
                <a16:creationId xmlns:a16="http://schemas.microsoft.com/office/drawing/2014/main" id="{142361CE-35E9-457F-E05A-E7E584E60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8" y="2470928"/>
            <a:ext cx="5540309" cy="31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583202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673</TotalTime>
  <Words>624</Words>
  <Application>Microsoft Office PowerPoint</Application>
  <PresentationFormat>Širokouhlá</PresentationFormat>
  <Paragraphs>108</Paragraphs>
  <Slides>14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Motív Office</vt:lpstr>
      <vt:lpstr>DETEKCIA SKÓRE V ŠÍPKACH POMOCOU ALGORITMOV POČÍTAČOVÉHO VIDENIA</vt:lpstr>
      <vt:lpstr>ÚVOD DO PROBLEMATIKY</vt:lpstr>
      <vt:lpstr>VSTUP</vt:lpstr>
      <vt:lpstr>GEOMETRICKÁ TRANSFORMÁCIA</vt:lpstr>
      <vt:lpstr>Úloha 1: nájsť terč na obrázku resp. jeho elipsu</vt:lpstr>
      <vt:lpstr>Úloha 2: nájsť čiary vychádzajúce zo stredu terča</vt:lpstr>
      <vt:lpstr>Prezentácia programu PowerPoint</vt:lpstr>
      <vt:lpstr>AUTOMATICKÁ TRANSFORMÁCIA</vt:lpstr>
      <vt:lpstr>Prezentácia programu PowerPoint</vt:lpstr>
      <vt:lpstr>Úloha 4: nájsť pozíciu hrotu šípky</vt:lpstr>
      <vt:lpstr>Presnosť lokalizácie?</vt:lpstr>
      <vt:lpstr>VÝSTUP</vt:lpstr>
      <vt:lpstr>ZOPÁR ĎALŠÍCH VÝSTUPOV</vt:lpstr>
      <vt:lpstr>ZÁVER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DETEKCIA SKÓRE V ŠÍPKACH POMOCOU ALGORITMOV POČÍTAČOVÉHO VIDENIA</dc:title>
  <dc:creator>Matej Uhrin</dc:creator>
  <cp:lastModifiedBy>Matej Uhrin</cp:lastModifiedBy>
  <cp:revision>6</cp:revision>
  <dcterms:created xsi:type="dcterms:W3CDTF">2023-04-15T13:28:08Z</dcterms:created>
  <dcterms:modified xsi:type="dcterms:W3CDTF">2023-04-18T19:02:40Z</dcterms:modified>
</cp:coreProperties>
</file>